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handoutMasterIdLst>
    <p:handoutMasterId r:id="rId5"/>
  </p:handoutMasterIdLst>
  <p:sldIdLst>
    <p:sldId id="260" r:id="rId2"/>
    <p:sldId id="263" r:id="rId3"/>
  </p:sldIdLst>
  <p:sldSz cx="7315200" cy="100584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0"/>
    <p:restoredTop sz="94665"/>
  </p:normalViewPr>
  <p:slideViewPr>
    <p:cSldViewPr snapToGrid="0" snapToObjects="1">
      <p:cViewPr varScale="1">
        <p:scale>
          <a:sx n="89" d="100"/>
          <a:sy n="89" d="100"/>
        </p:scale>
        <p:origin x="2754" y="102"/>
      </p:cViewPr>
      <p:guideLst>
        <p:guide orient="horz" pos="3168"/>
        <p:guide pos="23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DBBC99-1AD5-4EBC-A2BD-1102D8DB5FE1}"/>
              </a:ext>
            </a:extLst>
          </p:cNvPr>
          <p:cNvSpPr>
            <a:spLocks noGrp="1"/>
          </p:cNvSpPr>
          <p:nvPr>
            <p:ph type="hdr" sz="quarter"/>
          </p:nvPr>
        </p:nvSpPr>
        <p:spPr>
          <a:xfrm>
            <a:off x="0" y="0"/>
            <a:ext cx="3037840" cy="466434"/>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a16="http://schemas.microsoft.com/office/drawing/2014/main" id="{DCE1CD4F-27F8-41EC-899F-CBEDB30B3C12}"/>
              </a:ext>
            </a:extLst>
          </p:cNvPr>
          <p:cNvSpPr>
            <a:spLocks noGrp="1"/>
          </p:cNvSpPr>
          <p:nvPr>
            <p:ph type="dt" sz="quarter" idx="1"/>
          </p:nvPr>
        </p:nvSpPr>
        <p:spPr>
          <a:xfrm>
            <a:off x="3970938" y="0"/>
            <a:ext cx="3037840" cy="466434"/>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7AFDFEF7-226F-49C8-B492-5C676902FB05}" type="datetimeFigureOut">
              <a:rPr lang="en-US"/>
              <a:pPr>
                <a:defRPr/>
              </a:pPr>
              <a:t>8/3/2021</a:t>
            </a:fld>
            <a:endParaRPr lang="en-US"/>
          </a:p>
        </p:txBody>
      </p:sp>
      <p:sp>
        <p:nvSpPr>
          <p:cNvPr id="4" name="Footer Placeholder 3">
            <a:extLst>
              <a:ext uri="{FF2B5EF4-FFF2-40B4-BE49-F238E27FC236}">
                <a16:creationId xmlns:a16="http://schemas.microsoft.com/office/drawing/2014/main" id="{AD788EDC-EE23-4B36-8160-1879D0BE324B}"/>
              </a:ext>
            </a:extLst>
          </p:cNvPr>
          <p:cNvSpPr>
            <a:spLocks noGrp="1"/>
          </p:cNvSpPr>
          <p:nvPr>
            <p:ph type="ftr" sz="quarter" idx="2"/>
          </p:nvPr>
        </p:nvSpPr>
        <p:spPr>
          <a:xfrm>
            <a:off x="0" y="8829967"/>
            <a:ext cx="3037840" cy="466433"/>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id="{EA442175-AF84-407A-A3EF-E1F4610914A3}"/>
              </a:ext>
            </a:extLst>
          </p:cNvPr>
          <p:cNvSpPr>
            <a:spLocks noGrp="1"/>
          </p:cNvSpPr>
          <p:nvPr>
            <p:ph type="sldNum" sz="quarter" idx="3"/>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700EB7AE-51A2-4C59-B48A-8C1753613897}" type="slidenum">
              <a:rPr lang="en-US"/>
              <a:pPr>
                <a:defRPr/>
              </a:pPr>
              <a:t>‹#›</a:t>
            </a:fld>
            <a:endParaRPr lang="en-US"/>
          </a:p>
        </p:txBody>
      </p:sp>
    </p:spTree>
    <p:extLst>
      <p:ext uri="{BB962C8B-B14F-4D97-AF65-F5344CB8AC3E}">
        <p14:creationId xmlns:p14="http://schemas.microsoft.com/office/powerpoint/2010/main" val="3220539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87FD4F-F6A2-4EEC-A1D1-B38291FFDD4E}"/>
              </a:ext>
            </a:extLst>
          </p:cNvPr>
          <p:cNvSpPr>
            <a:spLocks noGrp="1"/>
          </p:cNvSpPr>
          <p:nvPr>
            <p:ph type="hdr" sz="quarter"/>
          </p:nvPr>
        </p:nvSpPr>
        <p:spPr>
          <a:xfrm>
            <a:off x="0" y="0"/>
            <a:ext cx="3037840" cy="466434"/>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a16="http://schemas.microsoft.com/office/drawing/2014/main" id="{CBFDD92A-E505-407A-93F9-BFEED229B9A2}"/>
              </a:ext>
            </a:extLst>
          </p:cNvPr>
          <p:cNvSpPr>
            <a:spLocks noGrp="1"/>
          </p:cNvSpPr>
          <p:nvPr>
            <p:ph type="dt" idx="1"/>
          </p:nvPr>
        </p:nvSpPr>
        <p:spPr>
          <a:xfrm>
            <a:off x="3970938" y="0"/>
            <a:ext cx="3037840" cy="466434"/>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9DC38908-699F-4DDD-8AD3-2C8DBACA90DB}" type="datetimeFigureOut">
              <a:rPr lang="en-US"/>
              <a:pPr>
                <a:defRPr/>
              </a:pPr>
              <a:t>8/3/2021</a:t>
            </a:fld>
            <a:endParaRPr lang="en-US"/>
          </a:p>
        </p:txBody>
      </p:sp>
      <p:sp>
        <p:nvSpPr>
          <p:cNvPr id="4" name="Slide Image Placeholder 3">
            <a:extLst>
              <a:ext uri="{FF2B5EF4-FFF2-40B4-BE49-F238E27FC236}">
                <a16:creationId xmlns:a16="http://schemas.microsoft.com/office/drawing/2014/main" id="{5CA3D974-ACF5-4735-A39D-662647D9E33D}"/>
              </a:ext>
            </a:extLst>
          </p:cNvPr>
          <p:cNvSpPr>
            <a:spLocks noGrp="1" noRot="1" noChangeAspect="1"/>
          </p:cNvSpPr>
          <p:nvPr>
            <p:ph type="sldImg" idx="2"/>
          </p:nvPr>
        </p:nvSpPr>
        <p:spPr>
          <a:xfrm>
            <a:off x="2363788" y="1162050"/>
            <a:ext cx="228282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62FD6018-2962-4668-9419-99B391FE28BA}"/>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4E110B6-4906-4729-8B9A-348184B5E852}"/>
              </a:ext>
            </a:extLst>
          </p:cNvPr>
          <p:cNvSpPr>
            <a:spLocks noGrp="1"/>
          </p:cNvSpPr>
          <p:nvPr>
            <p:ph type="ftr" sz="quarter" idx="4"/>
          </p:nvPr>
        </p:nvSpPr>
        <p:spPr>
          <a:xfrm>
            <a:off x="0" y="8829967"/>
            <a:ext cx="3037840" cy="466433"/>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E8BA8024-8430-4A28-B48F-3BD5B192F9D0}"/>
              </a:ext>
            </a:extLst>
          </p:cNvPr>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7FC5710E-2EC0-4374-A84F-7071706DA70B}" type="slidenum">
              <a:rPr lang="en-US"/>
              <a:pPr>
                <a:defRPr/>
              </a:pPr>
              <a:t>‹#›</a:t>
            </a:fld>
            <a:endParaRPr lang="en-US"/>
          </a:p>
        </p:txBody>
      </p:sp>
    </p:spTree>
    <p:extLst>
      <p:ext uri="{BB962C8B-B14F-4D97-AF65-F5344CB8AC3E}">
        <p14:creationId xmlns:p14="http://schemas.microsoft.com/office/powerpoint/2010/main" val="3029918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646133"/>
            <a:ext cx="6217920" cy="35018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5282989"/>
            <a:ext cx="5486400" cy="2428451"/>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4AD1C5A-0EB6-470D-A4BA-5CB85B344C51}"/>
              </a:ext>
            </a:extLst>
          </p:cNvPr>
          <p:cNvSpPr>
            <a:spLocks noGrp="1"/>
          </p:cNvSpPr>
          <p:nvPr>
            <p:ph type="dt" sz="half" idx="10"/>
          </p:nvPr>
        </p:nvSpPr>
        <p:spPr/>
        <p:txBody>
          <a:bodyPr/>
          <a:lstStyle>
            <a:lvl1pPr>
              <a:defRPr/>
            </a:lvl1pPr>
          </a:lstStyle>
          <a:p>
            <a:pPr>
              <a:defRPr/>
            </a:pPr>
            <a:fld id="{121DC247-997F-4700-B1CA-1F8D3616AB73}" type="datetimeFigureOut">
              <a:rPr lang="en-US"/>
              <a:pPr>
                <a:defRPr/>
              </a:pPr>
              <a:t>8/3/2021</a:t>
            </a:fld>
            <a:endParaRPr lang="en-US"/>
          </a:p>
        </p:txBody>
      </p:sp>
      <p:sp>
        <p:nvSpPr>
          <p:cNvPr id="5" name="Footer Placeholder 4">
            <a:extLst>
              <a:ext uri="{FF2B5EF4-FFF2-40B4-BE49-F238E27FC236}">
                <a16:creationId xmlns:a16="http://schemas.microsoft.com/office/drawing/2014/main" id="{EAECFE43-A517-4A3B-8A53-0433392865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275720-EBAE-46B5-9FB7-055AF78E25B7}"/>
              </a:ext>
            </a:extLst>
          </p:cNvPr>
          <p:cNvSpPr>
            <a:spLocks noGrp="1"/>
          </p:cNvSpPr>
          <p:nvPr>
            <p:ph type="sldNum" sz="quarter" idx="12"/>
          </p:nvPr>
        </p:nvSpPr>
        <p:spPr/>
        <p:txBody>
          <a:bodyPr/>
          <a:lstStyle>
            <a:lvl1pPr>
              <a:defRPr/>
            </a:lvl1pPr>
          </a:lstStyle>
          <a:p>
            <a:pPr>
              <a:defRPr/>
            </a:pPr>
            <a:fld id="{99929B2B-8DC1-43E8-A195-40DF53FCC509}" type="slidenum">
              <a:rPr lang="en-US"/>
              <a:pPr>
                <a:defRPr/>
              </a:pPr>
              <a:t>‹#›</a:t>
            </a:fld>
            <a:endParaRPr lang="en-US"/>
          </a:p>
        </p:txBody>
      </p:sp>
    </p:spTree>
    <p:extLst>
      <p:ext uri="{BB962C8B-B14F-4D97-AF65-F5344CB8AC3E}">
        <p14:creationId xmlns:p14="http://schemas.microsoft.com/office/powerpoint/2010/main" val="2793462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F812FC1-D15D-4246-87F4-4F2E2531DA1F}"/>
              </a:ext>
            </a:extLst>
          </p:cNvPr>
          <p:cNvSpPr>
            <a:spLocks noGrp="1"/>
          </p:cNvSpPr>
          <p:nvPr>
            <p:ph type="dt" sz="half" idx="10"/>
          </p:nvPr>
        </p:nvSpPr>
        <p:spPr/>
        <p:txBody>
          <a:bodyPr/>
          <a:lstStyle>
            <a:lvl1pPr>
              <a:defRPr/>
            </a:lvl1pPr>
          </a:lstStyle>
          <a:p>
            <a:pPr>
              <a:defRPr/>
            </a:pPr>
            <a:fld id="{564D75C7-3432-481D-A8A7-638036A75DDF}" type="datetimeFigureOut">
              <a:rPr lang="en-US"/>
              <a:pPr>
                <a:defRPr/>
              </a:pPr>
              <a:t>8/3/2021</a:t>
            </a:fld>
            <a:endParaRPr lang="en-US"/>
          </a:p>
        </p:txBody>
      </p:sp>
      <p:sp>
        <p:nvSpPr>
          <p:cNvPr id="5" name="Footer Placeholder 4">
            <a:extLst>
              <a:ext uri="{FF2B5EF4-FFF2-40B4-BE49-F238E27FC236}">
                <a16:creationId xmlns:a16="http://schemas.microsoft.com/office/drawing/2014/main" id="{8F8F2DED-73A3-4D5C-827A-0F9BE23D99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8A289B8-1DE3-4EDD-BEA8-5BC7649831FC}"/>
              </a:ext>
            </a:extLst>
          </p:cNvPr>
          <p:cNvSpPr>
            <a:spLocks noGrp="1"/>
          </p:cNvSpPr>
          <p:nvPr>
            <p:ph type="sldNum" sz="quarter" idx="12"/>
          </p:nvPr>
        </p:nvSpPr>
        <p:spPr/>
        <p:txBody>
          <a:bodyPr/>
          <a:lstStyle>
            <a:lvl1pPr>
              <a:defRPr/>
            </a:lvl1pPr>
          </a:lstStyle>
          <a:p>
            <a:pPr>
              <a:defRPr/>
            </a:pPr>
            <a:fld id="{02F3404A-ABA7-4552-B0BB-D5679EFE825A}" type="slidenum">
              <a:rPr lang="en-US"/>
              <a:pPr>
                <a:defRPr/>
              </a:pPr>
              <a:t>‹#›</a:t>
            </a:fld>
            <a:endParaRPr lang="en-US"/>
          </a:p>
        </p:txBody>
      </p:sp>
    </p:spTree>
    <p:extLst>
      <p:ext uri="{BB962C8B-B14F-4D97-AF65-F5344CB8AC3E}">
        <p14:creationId xmlns:p14="http://schemas.microsoft.com/office/powerpoint/2010/main" val="2351847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35517"/>
            <a:ext cx="1577340"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535517"/>
            <a:ext cx="464058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1CB0B48-CACE-490D-9421-4C2E777276E4}"/>
              </a:ext>
            </a:extLst>
          </p:cNvPr>
          <p:cNvSpPr>
            <a:spLocks noGrp="1"/>
          </p:cNvSpPr>
          <p:nvPr>
            <p:ph type="dt" sz="half" idx="10"/>
          </p:nvPr>
        </p:nvSpPr>
        <p:spPr/>
        <p:txBody>
          <a:bodyPr/>
          <a:lstStyle>
            <a:lvl1pPr>
              <a:defRPr/>
            </a:lvl1pPr>
          </a:lstStyle>
          <a:p>
            <a:pPr>
              <a:defRPr/>
            </a:pPr>
            <a:fld id="{D7D244BD-68C5-4EED-BC8C-4D52C1EB67BF}" type="datetimeFigureOut">
              <a:rPr lang="en-US"/>
              <a:pPr>
                <a:defRPr/>
              </a:pPr>
              <a:t>8/3/2021</a:t>
            </a:fld>
            <a:endParaRPr lang="en-US"/>
          </a:p>
        </p:txBody>
      </p:sp>
      <p:sp>
        <p:nvSpPr>
          <p:cNvPr id="5" name="Footer Placeholder 4">
            <a:extLst>
              <a:ext uri="{FF2B5EF4-FFF2-40B4-BE49-F238E27FC236}">
                <a16:creationId xmlns:a16="http://schemas.microsoft.com/office/drawing/2014/main" id="{6BBC457A-EEE0-487D-8A27-7871B1F26D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476107-D87F-444F-92E7-6C8ECC9623AC}"/>
              </a:ext>
            </a:extLst>
          </p:cNvPr>
          <p:cNvSpPr>
            <a:spLocks noGrp="1"/>
          </p:cNvSpPr>
          <p:nvPr>
            <p:ph type="sldNum" sz="quarter" idx="12"/>
          </p:nvPr>
        </p:nvSpPr>
        <p:spPr/>
        <p:txBody>
          <a:bodyPr/>
          <a:lstStyle>
            <a:lvl1pPr>
              <a:defRPr/>
            </a:lvl1pPr>
          </a:lstStyle>
          <a:p>
            <a:pPr>
              <a:defRPr/>
            </a:pPr>
            <a:fld id="{8AAABE87-12A8-42B1-A1CB-18E03CAE89BA}" type="slidenum">
              <a:rPr lang="en-US"/>
              <a:pPr>
                <a:defRPr/>
              </a:pPr>
              <a:t>‹#›</a:t>
            </a:fld>
            <a:endParaRPr lang="en-US"/>
          </a:p>
        </p:txBody>
      </p:sp>
    </p:spTree>
    <p:extLst>
      <p:ext uri="{BB962C8B-B14F-4D97-AF65-F5344CB8AC3E}">
        <p14:creationId xmlns:p14="http://schemas.microsoft.com/office/powerpoint/2010/main" val="236429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786E6ED-8D1F-4B54-9589-D21F6182C71A}"/>
              </a:ext>
            </a:extLst>
          </p:cNvPr>
          <p:cNvSpPr>
            <a:spLocks noGrp="1"/>
          </p:cNvSpPr>
          <p:nvPr>
            <p:ph type="dt" sz="half" idx="10"/>
          </p:nvPr>
        </p:nvSpPr>
        <p:spPr/>
        <p:txBody>
          <a:bodyPr/>
          <a:lstStyle>
            <a:lvl1pPr>
              <a:defRPr/>
            </a:lvl1pPr>
          </a:lstStyle>
          <a:p>
            <a:pPr>
              <a:defRPr/>
            </a:pPr>
            <a:fld id="{5D0EFD2F-2FE9-4610-B216-4DA1C92F8E54}" type="datetimeFigureOut">
              <a:rPr lang="en-US"/>
              <a:pPr>
                <a:defRPr/>
              </a:pPr>
              <a:t>8/3/2021</a:t>
            </a:fld>
            <a:endParaRPr lang="en-US"/>
          </a:p>
        </p:txBody>
      </p:sp>
      <p:sp>
        <p:nvSpPr>
          <p:cNvPr id="5" name="Footer Placeholder 4">
            <a:extLst>
              <a:ext uri="{FF2B5EF4-FFF2-40B4-BE49-F238E27FC236}">
                <a16:creationId xmlns:a16="http://schemas.microsoft.com/office/drawing/2014/main" id="{796A6151-7491-48A4-8B4F-7A3EFE6151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2ADEB5-837C-487F-8FD1-3B85B69E4AAE}"/>
              </a:ext>
            </a:extLst>
          </p:cNvPr>
          <p:cNvSpPr>
            <a:spLocks noGrp="1"/>
          </p:cNvSpPr>
          <p:nvPr>
            <p:ph type="sldNum" sz="quarter" idx="12"/>
          </p:nvPr>
        </p:nvSpPr>
        <p:spPr/>
        <p:txBody>
          <a:bodyPr/>
          <a:lstStyle>
            <a:lvl1pPr>
              <a:defRPr/>
            </a:lvl1pPr>
          </a:lstStyle>
          <a:p>
            <a:pPr>
              <a:defRPr/>
            </a:pPr>
            <a:fld id="{745CACCB-A19A-4737-A28C-46E9FEC63B46}" type="slidenum">
              <a:rPr lang="en-US"/>
              <a:pPr>
                <a:defRPr/>
              </a:pPr>
              <a:t>‹#›</a:t>
            </a:fld>
            <a:endParaRPr lang="en-US"/>
          </a:p>
        </p:txBody>
      </p:sp>
    </p:spTree>
    <p:extLst>
      <p:ext uri="{BB962C8B-B14F-4D97-AF65-F5344CB8AC3E}">
        <p14:creationId xmlns:p14="http://schemas.microsoft.com/office/powerpoint/2010/main" val="26854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507618"/>
            <a:ext cx="6309360" cy="4184014"/>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731215"/>
            <a:ext cx="6309360" cy="2200274"/>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9B6945-506F-4845-90D9-D19ED2A4B079}"/>
              </a:ext>
            </a:extLst>
          </p:cNvPr>
          <p:cNvSpPr>
            <a:spLocks noGrp="1"/>
          </p:cNvSpPr>
          <p:nvPr>
            <p:ph type="dt" sz="half" idx="10"/>
          </p:nvPr>
        </p:nvSpPr>
        <p:spPr/>
        <p:txBody>
          <a:bodyPr/>
          <a:lstStyle>
            <a:lvl1pPr>
              <a:defRPr/>
            </a:lvl1pPr>
          </a:lstStyle>
          <a:p>
            <a:pPr>
              <a:defRPr/>
            </a:pPr>
            <a:fld id="{FE7A7747-3D3E-47B5-BD58-D0832F60F0B1}" type="datetimeFigureOut">
              <a:rPr lang="en-US"/>
              <a:pPr>
                <a:defRPr/>
              </a:pPr>
              <a:t>8/3/2021</a:t>
            </a:fld>
            <a:endParaRPr lang="en-US"/>
          </a:p>
        </p:txBody>
      </p:sp>
      <p:sp>
        <p:nvSpPr>
          <p:cNvPr id="5" name="Footer Placeholder 4">
            <a:extLst>
              <a:ext uri="{FF2B5EF4-FFF2-40B4-BE49-F238E27FC236}">
                <a16:creationId xmlns:a16="http://schemas.microsoft.com/office/drawing/2014/main" id="{948694A2-F41B-42D5-8E0A-A5769DABAB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25CDA8-5DF5-4D15-814B-D5A881AFBF18}"/>
              </a:ext>
            </a:extLst>
          </p:cNvPr>
          <p:cNvSpPr>
            <a:spLocks noGrp="1"/>
          </p:cNvSpPr>
          <p:nvPr>
            <p:ph type="sldNum" sz="quarter" idx="12"/>
          </p:nvPr>
        </p:nvSpPr>
        <p:spPr/>
        <p:txBody>
          <a:bodyPr/>
          <a:lstStyle>
            <a:lvl1pPr>
              <a:defRPr/>
            </a:lvl1pPr>
          </a:lstStyle>
          <a:p>
            <a:pPr>
              <a:defRPr/>
            </a:pPr>
            <a:fld id="{3E85D2D0-A707-4E64-81EC-DF6F3273BDE7}" type="slidenum">
              <a:rPr lang="en-US"/>
              <a:pPr>
                <a:defRPr/>
              </a:pPr>
              <a:t>‹#›</a:t>
            </a:fld>
            <a:endParaRPr lang="en-US"/>
          </a:p>
        </p:txBody>
      </p:sp>
    </p:spTree>
    <p:extLst>
      <p:ext uri="{BB962C8B-B14F-4D97-AF65-F5344CB8AC3E}">
        <p14:creationId xmlns:p14="http://schemas.microsoft.com/office/powerpoint/2010/main" val="304702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8799F80-2EB2-430A-9A59-917ED70B7979}"/>
              </a:ext>
            </a:extLst>
          </p:cNvPr>
          <p:cNvSpPr>
            <a:spLocks noGrp="1"/>
          </p:cNvSpPr>
          <p:nvPr>
            <p:ph type="dt" sz="half" idx="10"/>
          </p:nvPr>
        </p:nvSpPr>
        <p:spPr/>
        <p:txBody>
          <a:bodyPr/>
          <a:lstStyle>
            <a:lvl1pPr>
              <a:defRPr/>
            </a:lvl1pPr>
          </a:lstStyle>
          <a:p>
            <a:pPr>
              <a:defRPr/>
            </a:pPr>
            <a:fld id="{F6203EA8-7BDF-42AA-BE06-D9E7144D8A5E}" type="datetimeFigureOut">
              <a:rPr lang="en-US"/>
              <a:pPr>
                <a:defRPr/>
              </a:pPr>
              <a:t>8/3/2021</a:t>
            </a:fld>
            <a:endParaRPr lang="en-US"/>
          </a:p>
        </p:txBody>
      </p:sp>
      <p:sp>
        <p:nvSpPr>
          <p:cNvPr id="6" name="Footer Placeholder 4">
            <a:extLst>
              <a:ext uri="{FF2B5EF4-FFF2-40B4-BE49-F238E27FC236}">
                <a16:creationId xmlns:a16="http://schemas.microsoft.com/office/drawing/2014/main" id="{67EFD988-B892-4C2B-8429-EF5BC5FCB5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1465EA8-3A1E-4982-A589-C4EFF679A3F7}"/>
              </a:ext>
            </a:extLst>
          </p:cNvPr>
          <p:cNvSpPr>
            <a:spLocks noGrp="1"/>
          </p:cNvSpPr>
          <p:nvPr>
            <p:ph type="sldNum" sz="quarter" idx="12"/>
          </p:nvPr>
        </p:nvSpPr>
        <p:spPr/>
        <p:txBody>
          <a:bodyPr/>
          <a:lstStyle>
            <a:lvl1pPr>
              <a:defRPr/>
            </a:lvl1pPr>
          </a:lstStyle>
          <a:p>
            <a:pPr>
              <a:defRPr/>
            </a:pPr>
            <a:fld id="{CD54FD5E-9BF5-452C-9976-376F8FC63BF9}" type="slidenum">
              <a:rPr lang="en-US"/>
              <a:pPr>
                <a:defRPr/>
              </a:pPr>
              <a:t>‹#›</a:t>
            </a:fld>
            <a:endParaRPr lang="en-US"/>
          </a:p>
        </p:txBody>
      </p:sp>
    </p:spTree>
    <p:extLst>
      <p:ext uri="{BB962C8B-B14F-4D97-AF65-F5344CB8AC3E}">
        <p14:creationId xmlns:p14="http://schemas.microsoft.com/office/powerpoint/2010/main" val="129804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35519"/>
            <a:ext cx="630936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465706"/>
            <a:ext cx="3094672" cy="1208404"/>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674110"/>
            <a:ext cx="309467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465706"/>
            <a:ext cx="3109913" cy="1208404"/>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674110"/>
            <a:ext cx="3109913"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438CF4B-0BC8-4ED0-B76C-59D37D6CFE42}"/>
              </a:ext>
            </a:extLst>
          </p:cNvPr>
          <p:cNvSpPr>
            <a:spLocks noGrp="1"/>
          </p:cNvSpPr>
          <p:nvPr>
            <p:ph type="dt" sz="half" idx="10"/>
          </p:nvPr>
        </p:nvSpPr>
        <p:spPr/>
        <p:txBody>
          <a:bodyPr/>
          <a:lstStyle>
            <a:lvl1pPr>
              <a:defRPr/>
            </a:lvl1pPr>
          </a:lstStyle>
          <a:p>
            <a:pPr>
              <a:defRPr/>
            </a:pPr>
            <a:fld id="{6C02AB67-3373-40D7-9AD7-18CAC1981E99}" type="datetimeFigureOut">
              <a:rPr lang="en-US"/>
              <a:pPr>
                <a:defRPr/>
              </a:pPr>
              <a:t>8/3/2021</a:t>
            </a:fld>
            <a:endParaRPr lang="en-US"/>
          </a:p>
        </p:txBody>
      </p:sp>
      <p:sp>
        <p:nvSpPr>
          <p:cNvPr id="8" name="Footer Placeholder 4">
            <a:extLst>
              <a:ext uri="{FF2B5EF4-FFF2-40B4-BE49-F238E27FC236}">
                <a16:creationId xmlns:a16="http://schemas.microsoft.com/office/drawing/2014/main" id="{3DC7640B-BAFB-4EC0-A67E-A0404E31778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EBD23A2-9624-4850-B5C9-038E472F4A8A}"/>
              </a:ext>
            </a:extLst>
          </p:cNvPr>
          <p:cNvSpPr>
            <a:spLocks noGrp="1"/>
          </p:cNvSpPr>
          <p:nvPr>
            <p:ph type="sldNum" sz="quarter" idx="12"/>
          </p:nvPr>
        </p:nvSpPr>
        <p:spPr/>
        <p:txBody>
          <a:bodyPr/>
          <a:lstStyle>
            <a:lvl1pPr>
              <a:defRPr/>
            </a:lvl1pPr>
          </a:lstStyle>
          <a:p>
            <a:pPr>
              <a:defRPr/>
            </a:pPr>
            <a:fld id="{0D380C79-656D-4AD6-9185-232D6B519306}" type="slidenum">
              <a:rPr lang="en-US"/>
              <a:pPr>
                <a:defRPr/>
              </a:pPr>
              <a:t>‹#›</a:t>
            </a:fld>
            <a:endParaRPr lang="en-US"/>
          </a:p>
        </p:txBody>
      </p:sp>
    </p:spTree>
    <p:extLst>
      <p:ext uri="{BB962C8B-B14F-4D97-AF65-F5344CB8AC3E}">
        <p14:creationId xmlns:p14="http://schemas.microsoft.com/office/powerpoint/2010/main" val="310478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B52979D-885A-437E-834B-7BB73879366C}"/>
              </a:ext>
            </a:extLst>
          </p:cNvPr>
          <p:cNvSpPr>
            <a:spLocks noGrp="1"/>
          </p:cNvSpPr>
          <p:nvPr>
            <p:ph type="dt" sz="half" idx="10"/>
          </p:nvPr>
        </p:nvSpPr>
        <p:spPr/>
        <p:txBody>
          <a:bodyPr/>
          <a:lstStyle>
            <a:lvl1pPr>
              <a:defRPr/>
            </a:lvl1pPr>
          </a:lstStyle>
          <a:p>
            <a:pPr>
              <a:defRPr/>
            </a:pPr>
            <a:fld id="{4ECA3E1F-E657-4A11-B0E2-E28DCD8D6637}" type="datetimeFigureOut">
              <a:rPr lang="en-US"/>
              <a:pPr>
                <a:defRPr/>
              </a:pPr>
              <a:t>8/3/2021</a:t>
            </a:fld>
            <a:endParaRPr lang="en-US"/>
          </a:p>
        </p:txBody>
      </p:sp>
      <p:sp>
        <p:nvSpPr>
          <p:cNvPr id="4" name="Footer Placeholder 4">
            <a:extLst>
              <a:ext uri="{FF2B5EF4-FFF2-40B4-BE49-F238E27FC236}">
                <a16:creationId xmlns:a16="http://schemas.microsoft.com/office/drawing/2014/main" id="{35E95D6A-3EFE-4F6F-94B1-CA0A9835439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5CE9016-8E0E-4F2C-99B2-CE6F1BA6FDF2}"/>
              </a:ext>
            </a:extLst>
          </p:cNvPr>
          <p:cNvSpPr>
            <a:spLocks noGrp="1"/>
          </p:cNvSpPr>
          <p:nvPr>
            <p:ph type="sldNum" sz="quarter" idx="12"/>
          </p:nvPr>
        </p:nvSpPr>
        <p:spPr/>
        <p:txBody>
          <a:bodyPr/>
          <a:lstStyle>
            <a:lvl1pPr>
              <a:defRPr/>
            </a:lvl1pPr>
          </a:lstStyle>
          <a:p>
            <a:pPr>
              <a:defRPr/>
            </a:pPr>
            <a:fld id="{554ADD89-1D22-4009-B010-F92060613F3D}" type="slidenum">
              <a:rPr lang="en-US"/>
              <a:pPr>
                <a:defRPr/>
              </a:pPr>
              <a:t>‹#›</a:t>
            </a:fld>
            <a:endParaRPr lang="en-US"/>
          </a:p>
        </p:txBody>
      </p:sp>
    </p:spTree>
    <p:extLst>
      <p:ext uri="{BB962C8B-B14F-4D97-AF65-F5344CB8AC3E}">
        <p14:creationId xmlns:p14="http://schemas.microsoft.com/office/powerpoint/2010/main" val="761674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909FF94-0023-4DE9-8E14-FC81203994D1}"/>
              </a:ext>
            </a:extLst>
          </p:cNvPr>
          <p:cNvSpPr>
            <a:spLocks noGrp="1"/>
          </p:cNvSpPr>
          <p:nvPr>
            <p:ph type="dt" sz="half" idx="10"/>
          </p:nvPr>
        </p:nvSpPr>
        <p:spPr/>
        <p:txBody>
          <a:bodyPr/>
          <a:lstStyle>
            <a:lvl1pPr>
              <a:defRPr/>
            </a:lvl1pPr>
          </a:lstStyle>
          <a:p>
            <a:pPr>
              <a:defRPr/>
            </a:pPr>
            <a:fld id="{DDC97680-EB65-4523-882E-E40CA0F50AD7}" type="datetimeFigureOut">
              <a:rPr lang="en-US"/>
              <a:pPr>
                <a:defRPr/>
              </a:pPr>
              <a:t>8/3/2021</a:t>
            </a:fld>
            <a:endParaRPr lang="en-US"/>
          </a:p>
        </p:txBody>
      </p:sp>
      <p:sp>
        <p:nvSpPr>
          <p:cNvPr id="3" name="Footer Placeholder 4">
            <a:extLst>
              <a:ext uri="{FF2B5EF4-FFF2-40B4-BE49-F238E27FC236}">
                <a16:creationId xmlns:a16="http://schemas.microsoft.com/office/drawing/2014/main" id="{8BC4165D-F847-430A-AEE9-3343319F3DD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1C15C70-5C5C-4AFE-9854-988EAE2FDA0E}"/>
              </a:ext>
            </a:extLst>
          </p:cNvPr>
          <p:cNvSpPr>
            <a:spLocks noGrp="1"/>
          </p:cNvSpPr>
          <p:nvPr>
            <p:ph type="sldNum" sz="quarter" idx="12"/>
          </p:nvPr>
        </p:nvSpPr>
        <p:spPr/>
        <p:txBody>
          <a:bodyPr/>
          <a:lstStyle>
            <a:lvl1pPr>
              <a:defRPr/>
            </a:lvl1pPr>
          </a:lstStyle>
          <a:p>
            <a:pPr>
              <a:defRPr/>
            </a:pPr>
            <a:fld id="{541E9760-0867-4075-956A-1BA520F16816}" type="slidenum">
              <a:rPr lang="en-US"/>
              <a:pPr>
                <a:defRPr/>
              </a:pPr>
              <a:t>‹#›</a:t>
            </a:fld>
            <a:endParaRPr lang="en-US"/>
          </a:p>
        </p:txBody>
      </p:sp>
    </p:spTree>
    <p:extLst>
      <p:ext uri="{BB962C8B-B14F-4D97-AF65-F5344CB8AC3E}">
        <p14:creationId xmlns:p14="http://schemas.microsoft.com/office/powerpoint/2010/main" val="1266860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448226"/>
            <a:ext cx="3703320" cy="714798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3017520"/>
            <a:ext cx="2359342" cy="5590329"/>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3">
            <a:extLst>
              <a:ext uri="{FF2B5EF4-FFF2-40B4-BE49-F238E27FC236}">
                <a16:creationId xmlns:a16="http://schemas.microsoft.com/office/drawing/2014/main" id="{3C494082-958F-4781-85D5-F611AD7694B5}"/>
              </a:ext>
            </a:extLst>
          </p:cNvPr>
          <p:cNvSpPr>
            <a:spLocks noGrp="1"/>
          </p:cNvSpPr>
          <p:nvPr>
            <p:ph type="dt" sz="half" idx="10"/>
          </p:nvPr>
        </p:nvSpPr>
        <p:spPr/>
        <p:txBody>
          <a:bodyPr/>
          <a:lstStyle>
            <a:lvl1pPr>
              <a:defRPr/>
            </a:lvl1pPr>
          </a:lstStyle>
          <a:p>
            <a:pPr>
              <a:defRPr/>
            </a:pPr>
            <a:fld id="{3B4A5731-4954-4495-801F-273918747F2C}" type="datetimeFigureOut">
              <a:rPr lang="en-US"/>
              <a:pPr>
                <a:defRPr/>
              </a:pPr>
              <a:t>8/3/2021</a:t>
            </a:fld>
            <a:endParaRPr lang="en-US"/>
          </a:p>
        </p:txBody>
      </p:sp>
      <p:sp>
        <p:nvSpPr>
          <p:cNvPr id="6" name="Footer Placeholder 4">
            <a:extLst>
              <a:ext uri="{FF2B5EF4-FFF2-40B4-BE49-F238E27FC236}">
                <a16:creationId xmlns:a16="http://schemas.microsoft.com/office/drawing/2014/main" id="{317AA5EC-FBF2-4A40-B10D-16D96CB647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19B49AB-A9B7-407D-B5CE-DFDC56A63CEF}"/>
              </a:ext>
            </a:extLst>
          </p:cNvPr>
          <p:cNvSpPr>
            <a:spLocks noGrp="1"/>
          </p:cNvSpPr>
          <p:nvPr>
            <p:ph type="sldNum" sz="quarter" idx="12"/>
          </p:nvPr>
        </p:nvSpPr>
        <p:spPr/>
        <p:txBody>
          <a:bodyPr/>
          <a:lstStyle>
            <a:lvl1pPr>
              <a:defRPr/>
            </a:lvl1pPr>
          </a:lstStyle>
          <a:p>
            <a:pPr>
              <a:defRPr/>
            </a:pPr>
            <a:fld id="{F59DF9FE-1AA6-4A84-BFA2-3CA5FE1A877E}" type="slidenum">
              <a:rPr lang="en-US"/>
              <a:pPr>
                <a:defRPr/>
              </a:pPr>
              <a:t>‹#›</a:t>
            </a:fld>
            <a:endParaRPr lang="en-US"/>
          </a:p>
        </p:txBody>
      </p:sp>
    </p:spTree>
    <p:extLst>
      <p:ext uri="{BB962C8B-B14F-4D97-AF65-F5344CB8AC3E}">
        <p14:creationId xmlns:p14="http://schemas.microsoft.com/office/powerpoint/2010/main" val="100541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448226"/>
            <a:ext cx="3703320" cy="7147983"/>
          </a:xfrm>
        </p:spPr>
        <p:txBody>
          <a:bodyPr rtlCol="0">
            <a:normAutofit/>
          </a:bodyPr>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503873" y="3017520"/>
            <a:ext cx="2359342" cy="5590329"/>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3">
            <a:extLst>
              <a:ext uri="{FF2B5EF4-FFF2-40B4-BE49-F238E27FC236}">
                <a16:creationId xmlns:a16="http://schemas.microsoft.com/office/drawing/2014/main" id="{CE80E4A8-0AC5-4F80-A591-D11E1DA9767F}"/>
              </a:ext>
            </a:extLst>
          </p:cNvPr>
          <p:cNvSpPr>
            <a:spLocks noGrp="1"/>
          </p:cNvSpPr>
          <p:nvPr>
            <p:ph type="dt" sz="half" idx="10"/>
          </p:nvPr>
        </p:nvSpPr>
        <p:spPr/>
        <p:txBody>
          <a:bodyPr/>
          <a:lstStyle>
            <a:lvl1pPr>
              <a:defRPr/>
            </a:lvl1pPr>
          </a:lstStyle>
          <a:p>
            <a:pPr>
              <a:defRPr/>
            </a:pPr>
            <a:fld id="{ED822E42-18AF-4AA9-B9D0-932FB750BE21}" type="datetimeFigureOut">
              <a:rPr lang="en-US"/>
              <a:pPr>
                <a:defRPr/>
              </a:pPr>
              <a:t>8/3/2021</a:t>
            </a:fld>
            <a:endParaRPr lang="en-US"/>
          </a:p>
        </p:txBody>
      </p:sp>
      <p:sp>
        <p:nvSpPr>
          <p:cNvPr id="6" name="Footer Placeholder 4">
            <a:extLst>
              <a:ext uri="{FF2B5EF4-FFF2-40B4-BE49-F238E27FC236}">
                <a16:creationId xmlns:a16="http://schemas.microsoft.com/office/drawing/2014/main" id="{C5C7F6A4-805A-4C61-846A-36BE8CE656A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F21E605-22CE-4106-8BB0-098660E9C07B}"/>
              </a:ext>
            </a:extLst>
          </p:cNvPr>
          <p:cNvSpPr>
            <a:spLocks noGrp="1"/>
          </p:cNvSpPr>
          <p:nvPr>
            <p:ph type="sldNum" sz="quarter" idx="12"/>
          </p:nvPr>
        </p:nvSpPr>
        <p:spPr/>
        <p:txBody>
          <a:bodyPr/>
          <a:lstStyle>
            <a:lvl1pPr>
              <a:defRPr/>
            </a:lvl1pPr>
          </a:lstStyle>
          <a:p>
            <a:pPr>
              <a:defRPr/>
            </a:pPr>
            <a:fld id="{BB4A329F-A5F9-4456-9C37-E414175ECF62}" type="slidenum">
              <a:rPr lang="en-US"/>
              <a:pPr>
                <a:defRPr/>
              </a:pPr>
              <a:t>‹#›</a:t>
            </a:fld>
            <a:endParaRPr lang="en-US"/>
          </a:p>
        </p:txBody>
      </p:sp>
    </p:spTree>
    <p:extLst>
      <p:ext uri="{BB962C8B-B14F-4D97-AF65-F5344CB8AC3E}">
        <p14:creationId xmlns:p14="http://schemas.microsoft.com/office/powerpoint/2010/main" val="332282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58014D-972B-4E19-BC6D-69022FA88966}"/>
              </a:ext>
            </a:extLst>
          </p:cNvPr>
          <p:cNvSpPr>
            <a:spLocks noGrp="1"/>
          </p:cNvSpPr>
          <p:nvPr>
            <p:ph type="title"/>
          </p:nvPr>
        </p:nvSpPr>
        <p:spPr bwMode="auto">
          <a:xfrm>
            <a:off x="503238" y="534988"/>
            <a:ext cx="63087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7BA2497-699C-4810-829F-3409D40C0245}"/>
              </a:ext>
            </a:extLst>
          </p:cNvPr>
          <p:cNvSpPr>
            <a:spLocks noGrp="1"/>
          </p:cNvSpPr>
          <p:nvPr>
            <p:ph type="body" idx="1"/>
          </p:nvPr>
        </p:nvSpPr>
        <p:spPr bwMode="auto">
          <a:xfrm>
            <a:off x="503238" y="2678113"/>
            <a:ext cx="6308725"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81EB539-AF81-4AE3-BF42-BFC147568D93}"/>
              </a:ext>
            </a:extLst>
          </p:cNvPr>
          <p:cNvSpPr>
            <a:spLocks noGrp="1"/>
          </p:cNvSpPr>
          <p:nvPr>
            <p:ph type="dt" sz="half" idx="2"/>
          </p:nvPr>
        </p:nvSpPr>
        <p:spPr>
          <a:xfrm>
            <a:off x="503238" y="9323388"/>
            <a:ext cx="1646237"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defRPr>
            </a:lvl1pPr>
          </a:lstStyle>
          <a:p>
            <a:pPr>
              <a:defRPr/>
            </a:pPr>
            <a:fld id="{4B1C2A89-432A-4734-AF94-934CB854633B}" type="datetimeFigureOut">
              <a:rPr lang="en-US"/>
              <a:pPr>
                <a:defRPr/>
              </a:pPr>
              <a:t>8/3/2021</a:t>
            </a:fld>
            <a:endParaRPr lang="en-US"/>
          </a:p>
        </p:txBody>
      </p:sp>
      <p:sp>
        <p:nvSpPr>
          <p:cNvPr id="5" name="Footer Placeholder 4">
            <a:extLst>
              <a:ext uri="{FF2B5EF4-FFF2-40B4-BE49-F238E27FC236}">
                <a16:creationId xmlns:a16="http://schemas.microsoft.com/office/drawing/2014/main" id="{06B23BFC-4967-4023-BAA6-FEA03E7DE3CF}"/>
              </a:ext>
            </a:extLst>
          </p:cNvPr>
          <p:cNvSpPr>
            <a:spLocks noGrp="1"/>
          </p:cNvSpPr>
          <p:nvPr>
            <p:ph type="ftr" sz="quarter" idx="3"/>
          </p:nvPr>
        </p:nvSpPr>
        <p:spPr>
          <a:xfrm>
            <a:off x="2422525" y="9323388"/>
            <a:ext cx="2470150" cy="53498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defRPr>
            </a:lvl1pPr>
          </a:lstStyle>
          <a:p>
            <a:pPr>
              <a:defRPr/>
            </a:pPr>
            <a:endParaRPr lang="en-US"/>
          </a:p>
        </p:txBody>
      </p:sp>
      <p:sp>
        <p:nvSpPr>
          <p:cNvPr id="6" name="Slide Number Placeholder 5">
            <a:extLst>
              <a:ext uri="{FF2B5EF4-FFF2-40B4-BE49-F238E27FC236}">
                <a16:creationId xmlns:a16="http://schemas.microsoft.com/office/drawing/2014/main" id="{1EF7253F-51BA-429E-BA69-FB86922C6F43}"/>
              </a:ext>
            </a:extLst>
          </p:cNvPr>
          <p:cNvSpPr>
            <a:spLocks noGrp="1"/>
          </p:cNvSpPr>
          <p:nvPr>
            <p:ph type="sldNum" sz="quarter" idx="4"/>
          </p:nvPr>
        </p:nvSpPr>
        <p:spPr>
          <a:xfrm>
            <a:off x="5165725" y="9323388"/>
            <a:ext cx="1646238"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034136B-6A99-413C-88A7-6ACD6EC0FB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0250" rtl="0" eaLnBrk="0" fontAlgn="base" hangingPunct="0">
        <a:lnSpc>
          <a:spcPct val="90000"/>
        </a:lnSpc>
        <a:spcBef>
          <a:spcPct val="0"/>
        </a:spcBef>
        <a:spcAft>
          <a:spcPct val="0"/>
        </a:spcAft>
        <a:defRPr sz="3500" kern="1200">
          <a:solidFill>
            <a:schemeClr val="tx1"/>
          </a:solidFill>
          <a:latin typeface="+mj-lt"/>
          <a:ea typeface="+mj-ea"/>
          <a:cs typeface="+mj-cs"/>
        </a:defRPr>
      </a:lvl1pPr>
      <a:lvl2pPr algn="l" defTabSz="730250" rtl="0" eaLnBrk="0" fontAlgn="base" hangingPunct="0">
        <a:lnSpc>
          <a:spcPct val="90000"/>
        </a:lnSpc>
        <a:spcBef>
          <a:spcPct val="0"/>
        </a:spcBef>
        <a:spcAft>
          <a:spcPct val="0"/>
        </a:spcAft>
        <a:defRPr sz="3500">
          <a:solidFill>
            <a:schemeClr val="tx1"/>
          </a:solidFill>
          <a:latin typeface="Calibri Light" panose="020F0302020204030204" pitchFamily="34" charset="0"/>
        </a:defRPr>
      </a:lvl2pPr>
      <a:lvl3pPr algn="l" defTabSz="730250" rtl="0" eaLnBrk="0" fontAlgn="base" hangingPunct="0">
        <a:lnSpc>
          <a:spcPct val="90000"/>
        </a:lnSpc>
        <a:spcBef>
          <a:spcPct val="0"/>
        </a:spcBef>
        <a:spcAft>
          <a:spcPct val="0"/>
        </a:spcAft>
        <a:defRPr sz="3500">
          <a:solidFill>
            <a:schemeClr val="tx1"/>
          </a:solidFill>
          <a:latin typeface="Calibri Light" panose="020F0302020204030204" pitchFamily="34" charset="0"/>
        </a:defRPr>
      </a:lvl3pPr>
      <a:lvl4pPr algn="l" defTabSz="730250" rtl="0" eaLnBrk="0" fontAlgn="base" hangingPunct="0">
        <a:lnSpc>
          <a:spcPct val="90000"/>
        </a:lnSpc>
        <a:spcBef>
          <a:spcPct val="0"/>
        </a:spcBef>
        <a:spcAft>
          <a:spcPct val="0"/>
        </a:spcAft>
        <a:defRPr sz="3500">
          <a:solidFill>
            <a:schemeClr val="tx1"/>
          </a:solidFill>
          <a:latin typeface="Calibri Light" panose="020F0302020204030204" pitchFamily="34" charset="0"/>
        </a:defRPr>
      </a:lvl4pPr>
      <a:lvl5pPr algn="l" defTabSz="730250" rtl="0" eaLnBrk="0" fontAlgn="base" hangingPunct="0">
        <a:lnSpc>
          <a:spcPct val="90000"/>
        </a:lnSpc>
        <a:spcBef>
          <a:spcPct val="0"/>
        </a:spcBef>
        <a:spcAft>
          <a:spcPct val="0"/>
        </a:spcAft>
        <a:defRPr sz="3500">
          <a:solidFill>
            <a:schemeClr val="tx1"/>
          </a:solidFill>
          <a:latin typeface="Calibri Light" panose="020F0302020204030204" pitchFamily="34" charset="0"/>
        </a:defRPr>
      </a:lvl5pPr>
      <a:lvl6pPr marL="457200" algn="l" defTabSz="730250" rtl="0" fontAlgn="base">
        <a:lnSpc>
          <a:spcPct val="90000"/>
        </a:lnSpc>
        <a:spcBef>
          <a:spcPct val="0"/>
        </a:spcBef>
        <a:spcAft>
          <a:spcPct val="0"/>
        </a:spcAft>
        <a:defRPr sz="3500">
          <a:solidFill>
            <a:schemeClr val="tx1"/>
          </a:solidFill>
          <a:latin typeface="Calibri Light" panose="020F0302020204030204" pitchFamily="34" charset="0"/>
        </a:defRPr>
      </a:lvl6pPr>
      <a:lvl7pPr marL="914400" algn="l" defTabSz="730250" rtl="0" fontAlgn="base">
        <a:lnSpc>
          <a:spcPct val="90000"/>
        </a:lnSpc>
        <a:spcBef>
          <a:spcPct val="0"/>
        </a:spcBef>
        <a:spcAft>
          <a:spcPct val="0"/>
        </a:spcAft>
        <a:defRPr sz="3500">
          <a:solidFill>
            <a:schemeClr val="tx1"/>
          </a:solidFill>
          <a:latin typeface="Calibri Light" panose="020F0302020204030204" pitchFamily="34" charset="0"/>
        </a:defRPr>
      </a:lvl7pPr>
      <a:lvl8pPr marL="1371600" algn="l" defTabSz="730250" rtl="0" fontAlgn="base">
        <a:lnSpc>
          <a:spcPct val="90000"/>
        </a:lnSpc>
        <a:spcBef>
          <a:spcPct val="0"/>
        </a:spcBef>
        <a:spcAft>
          <a:spcPct val="0"/>
        </a:spcAft>
        <a:defRPr sz="3500">
          <a:solidFill>
            <a:schemeClr val="tx1"/>
          </a:solidFill>
          <a:latin typeface="Calibri Light" panose="020F0302020204030204" pitchFamily="34" charset="0"/>
        </a:defRPr>
      </a:lvl8pPr>
      <a:lvl9pPr marL="1828800" algn="l" defTabSz="730250" rtl="0" fontAlgn="base">
        <a:lnSpc>
          <a:spcPct val="90000"/>
        </a:lnSpc>
        <a:spcBef>
          <a:spcPct val="0"/>
        </a:spcBef>
        <a:spcAft>
          <a:spcPct val="0"/>
        </a:spcAft>
        <a:defRPr sz="3500">
          <a:solidFill>
            <a:schemeClr val="tx1"/>
          </a:solidFill>
          <a:latin typeface="Calibri Light" panose="020F0302020204030204" pitchFamily="34" charset="0"/>
        </a:defRPr>
      </a:lvl9pPr>
    </p:titleStyle>
    <p:bodyStyle>
      <a:lvl1pPr marL="182563" indent="-182563" algn="l" defTabSz="730250" rtl="0" eaLnBrk="0" fontAlgn="base" hangingPunct="0">
        <a:lnSpc>
          <a:spcPct val="90000"/>
        </a:lnSpc>
        <a:spcBef>
          <a:spcPts val="800"/>
        </a:spcBef>
        <a:spcAft>
          <a:spcPct val="0"/>
        </a:spcAft>
        <a:buFont typeface="Arial" panose="020B0604020202020204" pitchFamily="34" charset="0"/>
        <a:buChar char="•"/>
        <a:defRPr sz="2200" kern="1200">
          <a:solidFill>
            <a:schemeClr val="tx1"/>
          </a:solidFill>
          <a:latin typeface="+mn-lt"/>
          <a:ea typeface="+mn-ea"/>
          <a:cs typeface="+mn-cs"/>
        </a:defRPr>
      </a:lvl1pPr>
      <a:lvl2pPr marL="547688" indent="-182563" algn="l" defTabSz="730250" rtl="0" eaLnBrk="0" fontAlgn="base" hangingPunct="0">
        <a:lnSpc>
          <a:spcPct val="90000"/>
        </a:lnSpc>
        <a:spcBef>
          <a:spcPts val="400"/>
        </a:spcBef>
        <a:spcAft>
          <a:spcPct val="0"/>
        </a:spcAft>
        <a:buFont typeface="Arial" panose="020B0604020202020204" pitchFamily="34" charset="0"/>
        <a:buChar char="•"/>
        <a:defRPr sz="1900" kern="1200">
          <a:solidFill>
            <a:schemeClr val="tx1"/>
          </a:solidFill>
          <a:latin typeface="+mn-lt"/>
          <a:ea typeface="+mn-ea"/>
          <a:cs typeface="+mn-cs"/>
        </a:defRPr>
      </a:lvl2pPr>
      <a:lvl3pPr marL="914400" indent="-182563" algn="l" defTabSz="730250" rtl="0" eaLnBrk="0" fontAlgn="base" hangingPunct="0">
        <a:lnSpc>
          <a:spcPct val="90000"/>
        </a:lnSpc>
        <a:spcBef>
          <a:spcPts val="400"/>
        </a:spcBef>
        <a:spcAft>
          <a:spcPct val="0"/>
        </a:spcAft>
        <a:buFont typeface="Arial" panose="020B0604020202020204" pitchFamily="34" charset="0"/>
        <a:buChar char="•"/>
        <a:defRPr sz="1600" kern="1200">
          <a:solidFill>
            <a:schemeClr val="tx1"/>
          </a:solidFill>
          <a:latin typeface="+mn-lt"/>
          <a:ea typeface="+mn-ea"/>
          <a:cs typeface="+mn-cs"/>
        </a:defRPr>
      </a:lvl3pPr>
      <a:lvl4pPr marL="1279525" indent="-182563" algn="l" defTabSz="730250" rtl="0" eaLnBrk="0" fontAlgn="base" hangingPunct="0">
        <a:lnSpc>
          <a:spcPct val="90000"/>
        </a:lnSpc>
        <a:spcBef>
          <a:spcPts val="400"/>
        </a:spcBef>
        <a:spcAft>
          <a:spcPct val="0"/>
        </a:spcAft>
        <a:buFont typeface="Arial" panose="020B0604020202020204" pitchFamily="34" charset="0"/>
        <a:buChar char="•"/>
        <a:defRPr sz="1400" kern="1200">
          <a:solidFill>
            <a:schemeClr val="tx1"/>
          </a:solidFill>
          <a:latin typeface="+mn-lt"/>
          <a:ea typeface="+mn-ea"/>
          <a:cs typeface="+mn-cs"/>
        </a:defRPr>
      </a:lvl4pPr>
      <a:lvl5pPr marL="1644650" indent="-182563" algn="l" defTabSz="730250" rtl="0" eaLnBrk="0" fontAlgn="base" hangingPunct="0">
        <a:lnSpc>
          <a:spcPct val="90000"/>
        </a:lnSpc>
        <a:spcBef>
          <a:spcPts val="400"/>
        </a:spcBef>
        <a:spcAft>
          <a:spcPct val="0"/>
        </a:spcAft>
        <a:buFont typeface="Arial" panose="020B0604020202020204" pitchFamily="34" charset="0"/>
        <a:buChar char="•"/>
        <a:defRPr sz="140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a:extLst>
              <a:ext uri="{FF2B5EF4-FFF2-40B4-BE49-F238E27FC236}">
                <a16:creationId xmlns:a16="http://schemas.microsoft.com/office/drawing/2014/main" id="{D16F9385-0749-407F-84D9-435BF36624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598" y="-63640"/>
            <a:ext cx="8964291" cy="10537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Subtitle 2">
            <a:extLst>
              <a:ext uri="{FF2B5EF4-FFF2-40B4-BE49-F238E27FC236}">
                <a16:creationId xmlns:a16="http://schemas.microsoft.com/office/drawing/2014/main" id="{9DBF49CF-9BD9-47A4-BC7B-4A2570E4FAF5}"/>
              </a:ext>
            </a:extLst>
          </p:cNvPr>
          <p:cNvSpPr>
            <a:spLocks noGrp="1"/>
          </p:cNvSpPr>
          <p:nvPr>
            <p:ph type="subTitle" idx="1"/>
          </p:nvPr>
        </p:nvSpPr>
        <p:spPr>
          <a:xfrm>
            <a:off x="855663" y="1511300"/>
            <a:ext cx="5486400" cy="300038"/>
          </a:xfrm>
        </p:spPr>
        <p:txBody>
          <a:bodyPr/>
          <a:lstStyle/>
          <a:p>
            <a:pPr eaLnBrk="1" hangingPunct="1"/>
            <a:r>
              <a:rPr lang="en-US" altLang="en-US" sz="2000" b="1" i="1">
                <a:latin typeface="AGCanYouNotBold"/>
                <a:ea typeface="AGCanYouNotBold"/>
                <a:cs typeface="AGCanYouNotBold"/>
              </a:rPr>
              <a:t>No Place Like Park Place!</a:t>
            </a:r>
          </a:p>
        </p:txBody>
      </p:sp>
      <p:sp>
        <p:nvSpPr>
          <p:cNvPr id="4100" name="TextBox 10">
            <a:extLst>
              <a:ext uri="{FF2B5EF4-FFF2-40B4-BE49-F238E27FC236}">
                <a16:creationId xmlns:a16="http://schemas.microsoft.com/office/drawing/2014/main" id="{94DA8AB9-C3AD-4C7A-AEBA-D9788BB449E5}"/>
              </a:ext>
            </a:extLst>
          </p:cNvPr>
          <p:cNvSpPr txBox="1">
            <a:spLocks noChangeArrowheads="1"/>
          </p:cNvSpPr>
          <p:nvPr/>
        </p:nvSpPr>
        <p:spPr bwMode="auto">
          <a:xfrm>
            <a:off x="257175" y="1071563"/>
            <a:ext cx="67992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i="1" dirty="0">
                <a:latin typeface="AGBossLady Medium"/>
              </a:rPr>
              <a:t>Park Place Elementary</a:t>
            </a:r>
            <a:endParaRPr lang="en-US" altLang="en-US" sz="3600" i="1" dirty="0"/>
          </a:p>
        </p:txBody>
      </p:sp>
      <p:sp>
        <p:nvSpPr>
          <p:cNvPr id="4101" name="TextBox 12">
            <a:extLst>
              <a:ext uri="{FF2B5EF4-FFF2-40B4-BE49-F238E27FC236}">
                <a16:creationId xmlns:a16="http://schemas.microsoft.com/office/drawing/2014/main" id="{CCDA4F26-DBF4-4257-B0FB-DBD865D38045}"/>
              </a:ext>
            </a:extLst>
          </p:cNvPr>
          <p:cNvSpPr txBox="1">
            <a:spLocks noChangeArrowheads="1"/>
          </p:cNvSpPr>
          <p:nvPr/>
        </p:nvSpPr>
        <p:spPr bwMode="auto">
          <a:xfrm>
            <a:off x="544513" y="1870075"/>
            <a:ext cx="584358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eaLnBrk="1" hangingPunct="1">
              <a:defRPr/>
            </a:pPr>
            <a:r>
              <a:rPr lang="en-US" altLang="en-US" sz="1400" b="1" i="1" dirty="0">
                <a:latin typeface="AGShowYourDangWork Medium"/>
                <a:ea typeface="AGShowYourDangWork Medium"/>
                <a:cs typeface="AGShowYourDangWork Medium"/>
              </a:rPr>
              <a:t>Pre-k</a:t>
            </a:r>
          </a:p>
          <a:p>
            <a:pPr eaLnBrk="1" hangingPunct="1">
              <a:buFont typeface="Wingdings" panose="05000000000000000000" pitchFamily="2" charset="2"/>
              <a:buChar char="q"/>
              <a:defRPr/>
            </a:pPr>
            <a:endParaRPr lang="en-US" altLang="en-US" sz="1200" dirty="0">
              <a:latin typeface="+mn-lt"/>
              <a:ea typeface="AGShowYourDangWork Medium"/>
              <a:cs typeface="AGShowYourDangWork Medium"/>
            </a:endParaRP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4 Color Pack o Play-Doh (4 Oz )</a:t>
            </a:r>
          </a:p>
          <a:p>
            <a:pPr eaLnBrk="1" hangingPunct="1">
              <a:buFont typeface="Wingdings" panose="05000000000000000000" pitchFamily="2" charset="2"/>
              <a:buChar char="q"/>
              <a:defRPr/>
            </a:pPr>
            <a:r>
              <a:rPr lang="en-US" sz="1200" dirty="0">
                <a:latin typeface="+mn-lt"/>
              </a:rPr>
              <a:t>1 Large box of Kleenex</a:t>
            </a:r>
            <a:endParaRPr lang="en-US" altLang="en-US" sz="1200" dirty="0">
              <a:latin typeface="+mn-lt"/>
              <a:ea typeface="AGShowYourDangWork Medium"/>
              <a:cs typeface="AGShowYourDangWork Medium"/>
            </a:endParaRP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Kinder Rest Mat 5/8” X19x45 Quad</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Hand Sanitizer With Pump (8 Oz)</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2 Boxes of unscented Baby Wipes Soft Pack (80 Count)</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Lysol Disinfectant Wipes (35 Count)</a:t>
            </a:r>
          </a:p>
          <a:p>
            <a:pPr eaLnBrk="1" hangingPunct="1">
              <a:buFont typeface="Wingdings" panose="05000000000000000000" pitchFamily="2" charset="2"/>
              <a:buChar char="q"/>
              <a:defRPr/>
            </a:pPr>
            <a:r>
              <a:rPr lang="en-US" sz="1200" dirty="0">
                <a:latin typeface="+mn-lt"/>
              </a:rPr>
              <a:t>1 Roll of Paper Towels</a:t>
            </a:r>
            <a:endParaRPr lang="en-US" altLang="en-US" sz="1200" dirty="0">
              <a:latin typeface="+mn-lt"/>
              <a:ea typeface="AGShowYourDangWork Medium"/>
              <a:cs typeface="AGShowYourDangWork Medium"/>
            </a:endParaRPr>
          </a:p>
        </p:txBody>
      </p:sp>
      <p:sp>
        <p:nvSpPr>
          <p:cNvPr id="9" name="TextBox 12">
            <a:extLst>
              <a:ext uri="{FF2B5EF4-FFF2-40B4-BE49-F238E27FC236}">
                <a16:creationId xmlns:a16="http://schemas.microsoft.com/office/drawing/2014/main" id="{81AA2534-4BF0-4541-BFC8-C4CF5DAB3E39}"/>
              </a:ext>
            </a:extLst>
          </p:cNvPr>
          <p:cNvSpPr txBox="1">
            <a:spLocks noChangeArrowheads="1"/>
          </p:cNvSpPr>
          <p:nvPr/>
        </p:nvSpPr>
        <p:spPr bwMode="auto">
          <a:xfrm>
            <a:off x="544513" y="3614738"/>
            <a:ext cx="5997575"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eaLnBrk="1" hangingPunct="1">
              <a:defRPr/>
            </a:pPr>
            <a:r>
              <a:rPr lang="en-US" altLang="en-US" sz="1400" b="1" i="1" dirty="0">
                <a:latin typeface="AGShowYourDangWork Medium"/>
                <a:ea typeface="AGShowYourDangWork Medium"/>
                <a:cs typeface="AGShowYourDangWork Medium"/>
              </a:rPr>
              <a:t>Kinder</a:t>
            </a:r>
          </a:p>
          <a:p>
            <a:pPr eaLnBrk="1" hangingPunct="1">
              <a:buFont typeface="Wingdings" panose="05000000000000000000" pitchFamily="2" charset="2"/>
              <a:buChar char="q"/>
              <a:defRPr/>
            </a:pPr>
            <a:endParaRPr lang="en-US" altLang="en-US" sz="1200" dirty="0">
              <a:latin typeface="AGShowYourDangWork Medium"/>
              <a:ea typeface="AGShowYourDangWork Medium"/>
              <a:cs typeface="AGShowYourDangWork Medium"/>
            </a:endParaRP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Box of Facial Tissue (120 Count)</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Hand Sanitizer With Pump (8 Oz)</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Unscented Baby Wipes Soft Pack (80 Count)</a:t>
            </a:r>
          </a:p>
          <a:p>
            <a:pPr eaLnBrk="1" hangingPunct="1">
              <a:buFont typeface="Wingdings" panose="05000000000000000000" pitchFamily="2" charset="2"/>
              <a:buChar char="q"/>
              <a:defRPr/>
            </a:pPr>
            <a:r>
              <a:rPr lang="en-US" sz="1200" dirty="0">
                <a:latin typeface="+mn-lt"/>
              </a:rPr>
              <a:t>1 Mead Primary Composition Journal (for Sci) 100 sheets ½ “ruling 9 ¾ in. x 7 ½ in</a:t>
            </a:r>
          </a:p>
          <a:p>
            <a:pPr eaLnBrk="1" hangingPunct="1">
              <a:buFont typeface="Wingdings" panose="05000000000000000000" pitchFamily="2" charset="2"/>
              <a:buChar char="q"/>
              <a:defRPr/>
            </a:pPr>
            <a:r>
              <a:rPr lang="en-US" sz="1200" dirty="0">
                <a:latin typeface="+mn-lt"/>
              </a:rPr>
              <a:t>2 Composition Book Second Grade ½ “Rule, RED baseline with dotted midline </a:t>
            </a:r>
          </a:p>
          <a:p>
            <a:pPr eaLnBrk="1" hangingPunct="1">
              <a:buFont typeface="Wingdings" panose="05000000000000000000" pitchFamily="2" charset="2"/>
              <a:buChar char="q"/>
              <a:defRPr/>
            </a:pPr>
            <a:r>
              <a:rPr lang="en-US" sz="1200" dirty="0">
                <a:latin typeface="+mn-lt"/>
              </a:rPr>
              <a:t>4 Plastic Pocket Folders</a:t>
            </a:r>
          </a:p>
          <a:p>
            <a:pPr eaLnBrk="1" hangingPunct="1">
              <a:buFont typeface="Wingdings" panose="05000000000000000000" pitchFamily="2" charset="2"/>
              <a:buChar char="q"/>
              <a:defRPr/>
            </a:pPr>
            <a:r>
              <a:rPr lang="en-US" sz="1200" dirty="0">
                <a:latin typeface="+mn-lt"/>
              </a:rPr>
              <a:t>1 White Binder with Clear Sleeves (1 inch)</a:t>
            </a:r>
          </a:p>
          <a:p>
            <a:pPr eaLnBrk="1" hangingPunct="1">
              <a:buFont typeface="Wingdings" panose="05000000000000000000" pitchFamily="2" charset="2"/>
              <a:buChar char="q"/>
              <a:defRPr/>
            </a:pPr>
            <a:r>
              <a:rPr lang="en-US" sz="1200" dirty="0">
                <a:latin typeface="+mn-lt"/>
              </a:rPr>
              <a:t>1 Roll of Paper Towels</a:t>
            </a:r>
            <a:endParaRPr lang="en-US" altLang="en-US" sz="1200" dirty="0">
              <a:latin typeface="+mn-lt"/>
              <a:ea typeface="AGShowYourDangWork Medium"/>
              <a:cs typeface="AGShowYourDangWork Medium"/>
            </a:endParaRPr>
          </a:p>
        </p:txBody>
      </p:sp>
      <p:sp>
        <p:nvSpPr>
          <p:cNvPr id="10" name="TextBox 12">
            <a:extLst>
              <a:ext uri="{FF2B5EF4-FFF2-40B4-BE49-F238E27FC236}">
                <a16:creationId xmlns:a16="http://schemas.microsoft.com/office/drawing/2014/main" id="{B5CB4A75-3315-4281-AF2F-53D20ED0A29E}"/>
              </a:ext>
            </a:extLst>
          </p:cNvPr>
          <p:cNvSpPr txBox="1">
            <a:spLocks noChangeArrowheads="1"/>
          </p:cNvSpPr>
          <p:nvPr/>
        </p:nvSpPr>
        <p:spPr bwMode="auto">
          <a:xfrm>
            <a:off x="544513" y="5556250"/>
            <a:ext cx="58435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eaLnBrk="1" hangingPunct="1">
              <a:defRPr/>
            </a:pPr>
            <a:r>
              <a:rPr lang="en-US" altLang="en-US" sz="1400" b="1" i="1" dirty="0">
                <a:latin typeface="AGShowYourDangWork Medium"/>
                <a:ea typeface="AGShowYourDangWork Medium"/>
                <a:cs typeface="AGShowYourDangWork Medium"/>
              </a:rPr>
              <a:t>1st Grade</a:t>
            </a:r>
          </a:p>
          <a:p>
            <a:pPr eaLnBrk="1" hangingPunct="1">
              <a:buFont typeface="Wingdings" panose="05000000000000000000" pitchFamily="2" charset="2"/>
              <a:buChar char="q"/>
              <a:defRPr/>
            </a:pPr>
            <a:endParaRPr lang="en-US" altLang="en-US" sz="1200" dirty="0">
              <a:latin typeface="AGShowYourDangWork Medium"/>
              <a:ea typeface="AGShowYourDangWork Medium"/>
              <a:cs typeface="AGShowYourDangWork Medium"/>
            </a:endParaRPr>
          </a:p>
          <a:p>
            <a:pPr eaLnBrk="1" hangingPunct="1">
              <a:buFont typeface="Wingdings" panose="05000000000000000000" pitchFamily="2" charset="2"/>
              <a:buChar char="q"/>
              <a:defRPr/>
            </a:pPr>
            <a:r>
              <a:rPr lang="en-US" sz="1200" dirty="0">
                <a:latin typeface="+mn-lt"/>
              </a:rPr>
              <a:t>1 Box of </a:t>
            </a:r>
            <a:r>
              <a:rPr lang="en-US" altLang="en-US" sz="1200" dirty="0">
                <a:latin typeface="+mn-lt"/>
                <a:ea typeface="AGShowYourDangWork Medium"/>
                <a:cs typeface="AGShowYourDangWork Medium"/>
              </a:rPr>
              <a:t>Facial Tissue (</a:t>
            </a:r>
            <a:r>
              <a:rPr lang="en-US" sz="1200" dirty="0">
                <a:latin typeface="+mn-lt"/>
              </a:rPr>
              <a:t>Kleenex)</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B</a:t>
            </a:r>
            <a:r>
              <a:rPr lang="en-US" sz="1200" dirty="0">
                <a:latin typeface="+mn-lt"/>
              </a:rPr>
              <a:t>ottle of Hand Soap</a:t>
            </a:r>
          </a:p>
          <a:p>
            <a:pPr eaLnBrk="1" hangingPunct="1">
              <a:buFont typeface="Wingdings" panose="05000000000000000000" pitchFamily="2" charset="2"/>
              <a:buChar char="q"/>
              <a:defRPr/>
            </a:pPr>
            <a:r>
              <a:rPr lang="en-US" sz="1200" dirty="0">
                <a:latin typeface="+mn-lt"/>
              </a:rPr>
              <a:t>1 Bottle of Hand Sanitizer</a:t>
            </a:r>
          </a:p>
          <a:p>
            <a:pPr eaLnBrk="1" hangingPunct="1">
              <a:buFont typeface="Wingdings" panose="05000000000000000000" pitchFamily="2" charset="2"/>
              <a:buChar char="q"/>
              <a:defRPr/>
            </a:pPr>
            <a:r>
              <a:rPr lang="en-US" sz="1200" dirty="0">
                <a:latin typeface="+mn-lt"/>
              </a:rPr>
              <a:t>1 Box of Baby Wipes </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R</a:t>
            </a:r>
            <a:r>
              <a:rPr lang="en-US" sz="1200" dirty="0">
                <a:latin typeface="+mn-lt"/>
              </a:rPr>
              <a:t>oll of Paper Towels</a:t>
            </a:r>
          </a:p>
        </p:txBody>
      </p:sp>
      <p:sp>
        <p:nvSpPr>
          <p:cNvPr id="11" name="TextBox 12">
            <a:extLst>
              <a:ext uri="{FF2B5EF4-FFF2-40B4-BE49-F238E27FC236}">
                <a16:creationId xmlns:a16="http://schemas.microsoft.com/office/drawing/2014/main" id="{B93A44AA-A6D6-4ED2-84CC-8EFCAEA7B995}"/>
              </a:ext>
            </a:extLst>
          </p:cNvPr>
          <p:cNvSpPr txBox="1">
            <a:spLocks noChangeArrowheads="1"/>
          </p:cNvSpPr>
          <p:nvPr/>
        </p:nvSpPr>
        <p:spPr bwMode="auto">
          <a:xfrm>
            <a:off x="544513" y="6959643"/>
            <a:ext cx="333375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eaLnBrk="1" hangingPunct="1">
              <a:defRPr/>
            </a:pPr>
            <a:r>
              <a:rPr lang="en-US" altLang="en-US" sz="1400" b="1" i="1" dirty="0">
                <a:latin typeface="AGShowYourDangWork Medium"/>
                <a:ea typeface="AGShowYourDangWork Medium"/>
                <a:cs typeface="AGShowYourDangWork Medium"/>
              </a:rPr>
              <a:t>2nd  Grade</a:t>
            </a:r>
          </a:p>
          <a:p>
            <a:pPr eaLnBrk="1" hangingPunct="1">
              <a:buFont typeface="Wingdings" panose="05000000000000000000" pitchFamily="2" charset="2"/>
              <a:buChar char="q"/>
              <a:defRPr/>
            </a:pPr>
            <a:endParaRPr lang="en-US" altLang="en-US" sz="1200" dirty="0">
              <a:latin typeface="+mn-lt"/>
              <a:ea typeface="AGShowYourDangWork Medium"/>
              <a:cs typeface="AGShowYourDangWork Medium"/>
            </a:endParaRP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Box of Facial Tissue (120 Count)                                </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Hand Sanitizer With Pump (8 Oz)</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Unscented Baby Wipes Soft Pack (80 Count)</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2 Clorox Disinfectant Wipes (35 Count)</a:t>
            </a:r>
          </a:p>
          <a:p>
            <a:pPr eaLnBrk="1" hangingPunct="1">
              <a:buFont typeface="Wingdings" panose="05000000000000000000" pitchFamily="2" charset="2"/>
              <a:buChar char="q"/>
              <a:defRPr/>
            </a:pPr>
            <a:r>
              <a:rPr lang="en-US" sz="1200" dirty="0">
                <a:latin typeface="+mn-lt"/>
              </a:rPr>
              <a:t>3 Composition Multi Method Grade 1-3 </a:t>
            </a:r>
          </a:p>
          <a:p>
            <a:pPr eaLnBrk="1" hangingPunct="1">
              <a:buFont typeface="Wingdings" panose="05000000000000000000" pitchFamily="2" charset="2"/>
              <a:buChar char="q"/>
              <a:defRPr/>
            </a:pPr>
            <a:r>
              <a:rPr lang="en-US" sz="1200" dirty="0">
                <a:latin typeface="+mn-lt"/>
              </a:rPr>
              <a:t>1 Pkg. of Wide-Ruled Paper</a:t>
            </a:r>
          </a:p>
          <a:p>
            <a:pPr eaLnBrk="1" hangingPunct="1">
              <a:buFont typeface="Wingdings" panose="05000000000000000000" pitchFamily="2" charset="2"/>
              <a:buChar char="q"/>
              <a:defRPr/>
            </a:pPr>
            <a:r>
              <a:rPr lang="en-US" sz="1200" dirty="0">
                <a:latin typeface="+mn-lt"/>
              </a:rPr>
              <a:t>1 Pencil Sharpener with Lid </a:t>
            </a:r>
          </a:p>
          <a:p>
            <a:pPr eaLnBrk="1" hangingPunct="1">
              <a:buFont typeface="Wingdings" panose="05000000000000000000" pitchFamily="2" charset="2"/>
              <a:buChar char="q"/>
              <a:defRPr/>
            </a:pPr>
            <a:r>
              <a:rPr lang="en-US" sz="1200" dirty="0">
                <a:latin typeface="+mn-lt"/>
              </a:rPr>
              <a:t>1 Spiral Notebook 70 Pages</a:t>
            </a:r>
          </a:p>
          <a:p>
            <a:pPr eaLnBrk="1" hangingPunct="1">
              <a:buFont typeface="Wingdings" panose="05000000000000000000" pitchFamily="2" charset="2"/>
              <a:buChar char="q"/>
              <a:defRPr/>
            </a:pPr>
            <a:r>
              <a:rPr lang="en-US" sz="1200" dirty="0">
                <a:latin typeface="+mn-lt"/>
              </a:rPr>
              <a:t>1 Zipper Pouch or Supply Box</a:t>
            </a:r>
          </a:p>
          <a:p>
            <a:pPr eaLnBrk="1" hangingPunct="1">
              <a:buFont typeface="Wingdings" panose="05000000000000000000" pitchFamily="2" charset="2"/>
              <a:buChar char="q"/>
              <a:defRPr/>
            </a:pPr>
            <a:r>
              <a:rPr lang="en-US" sz="1200" dirty="0">
                <a:latin typeface="+mn-lt"/>
              </a:rPr>
              <a:t>1 Set of Ear Buds or </a:t>
            </a:r>
            <a:r>
              <a:rPr lang="en-US" sz="1200">
                <a:latin typeface="+mn-lt"/>
              </a:rPr>
              <a:t>Head -Phones</a:t>
            </a:r>
            <a:endParaRPr lang="en-US" sz="1200" dirty="0">
              <a:latin typeface="+mn-lt"/>
            </a:endParaRP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R</a:t>
            </a:r>
            <a:r>
              <a:rPr lang="en-US" sz="1200" dirty="0">
                <a:latin typeface="+mn-lt"/>
              </a:rPr>
              <a:t>oll of Paper Towel</a:t>
            </a:r>
          </a:p>
          <a:p>
            <a:pPr eaLnBrk="1" hangingPunct="1">
              <a:buFont typeface="Wingdings" panose="05000000000000000000" pitchFamily="2" charset="2"/>
              <a:buChar char="q"/>
              <a:defRPr/>
            </a:pPr>
            <a:endParaRPr lang="en-US" sz="1200" dirty="0"/>
          </a:p>
          <a:p>
            <a:pPr marL="0" indent="0" eaLnBrk="1" hangingPunct="1">
              <a:defRPr/>
            </a:pPr>
            <a:endParaRPr lang="en-US" altLang="en-US" sz="1200" dirty="0">
              <a:latin typeface="AGShowYourDangWork Medium"/>
              <a:ea typeface="AGShowYourDangWork Medium"/>
              <a:cs typeface="AGShowYourDangWork Medium"/>
            </a:endParaRPr>
          </a:p>
        </p:txBody>
      </p:sp>
      <p:sp>
        <p:nvSpPr>
          <p:cNvPr id="4105" name="TextBox 1">
            <a:extLst>
              <a:ext uri="{FF2B5EF4-FFF2-40B4-BE49-F238E27FC236}">
                <a16:creationId xmlns:a16="http://schemas.microsoft.com/office/drawing/2014/main" id="{956C8BDC-C138-4E84-8EBE-DDB82C4DB0B9}"/>
              </a:ext>
            </a:extLst>
          </p:cNvPr>
          <p:cNvSpPr txBox="1">
            <a:spLocks noChangeArrowheads="1"/>
          </p:cNvSpPr>
          <p:nvPr/>
        </p:nvSpPr>
        <p:spPr bwMode="auto">
          <a:xfrm>
            <a:off x="3805238" y="5675313"/>
            <a:ext cx="3192462"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q"/>
            </a:pPr>
            <a:r>
              <a:rPr lang="en-US" altLang="en-US" sz="1200" dirty="0">
                <a:latin typeface="+mn-lt"/>
              </a:rPr>
              <a:t>   6 First Grade Composition Books </a:t>
            </a:r>
          </a:p>
          <a:p>
            <a:pPr eaLnBrk="1" hangingPunct="1"/>
            <a:r>
              <a:rPr lang="en-US" altLang="en-US" sz="1200" dirty="0">
                <a:latin typeface="+mn-lt"/>
              </a:rPr>
              <a:t>    (picture of an elephant or a lion on the cover) </a:t>
            </a:r>
            <a:endParaRPr lang="en-US" altLang="en-US" sz="1200" dirty="0">
              <a:latin typeface="+mn-lt"/>
              <a:ea typeface="AGShowYourDangWork Medium"/>
              <a:cs typeface="AGShowYourDangWork Medium"/>
            </a:endParaRPr>
          </a:p>
          <a:p>
            <a:pPr eaLnBrk="1" hangingPunct="1">
              <a:buFont typeface="Wingdings" panose="05000000000000000000" pitchFamily="2" charset="2"/>
              <a:buChar char="q"/>
            </a:pPr>
            <a:r>
              <a:rPr lang="en-US" altLang="en-US" sz="1200" dirty="0">
                <a:latin typeface="+mn-lt"/>
              </a:rPr>
              <a:t>   1 White Binder with Clear Sleeves (1 inch)</a:t>
            </a:r>
            <a:endParaRPr lang="en-US" altLang="en-US" sz="1200" dirty="0">
              <a:latin typeface="+mn-lt"/>
              <a:ea typeface="AGShowYourDangWork Medium"/>
              <a:cs typeface="AGShowYourDangWork Medium"/>
            </a:endParaRPr>
          </a:p>
          <a:p>
            <a:pPr eaLnBrk="1" hangingPunct="1">
              <a:buFont typeface="Wingdings" panose="05000000000000000000" pitchFamily="2" charset="2"/>
              <a:buChar char="q"/>
            </a:pPr>
            <a:r>
              <a:rPr lang="en-US" altLang="en-US" sz="1200" dirty="0">
                <a:latin typeface="+mn-lt"/>
              </a:rPr>
              <a:t>   6 Folders with Pocket and Brads</a:t>
            </a:r>
          </a:p>
          <a:p>
            <a:pPr eaLnBrk="1" hangingPunct="1"/>
            <a:r>
              <a:rPr lang="en-US" altLang="en-US" sz="1200" dirty="0">
                <a:latin typeface="+mn-lt"/>
              </a:rPr>
              <a:t>      (2 Red, 2 Blue, 2 Yellow)</a:t>
            </a:r>
          </a:p>
          <a:p>
            <a:pPr eaLnBrk="1" hangingPunct="1">
              <a:buFont typeface="Wingdings" panose="05000000000000000000" pitchFamily="2" charset="2"/>
              <a:buChar char="q"/>
            </a:pPr>
            <a:r>
              <a:rPr lang="en-US" altLang="en-US" sz="1200" dirty="0">
                <a:latin typeface="+mn-lt"/>
              </a:rPr>
              <a:t>   1 Large School Pouch</a:t>
            </a:r>
          </a:p>
          <a:p>
            <a:pPr eaLnBrk="1" hangingPunct="1">
              <a:buFont typeface="Wingdings" panose="05000000000000000000" pitchFamily="2" charset="2"/>
              <a:buChar char="q"/>
            </a:pPr>
            <a:r>
              <a:rPr lang="en-US" altLang="en-US" sz="1200" dirty="0">
                <a:latin typeface="+mn-lt"/>
              </a:rPr>
              <a:t>   1 Package of Lunch Bags (brown or white)  </a:t>
            </a:r>
            <a:endParaRPr lang="en-US" altLang="en-US" sz="1200" dirty="0">
              <a:latin typeface="+mn-lt"/>
              <a:ea typeface="AGShowYourDangWork Medium"/>
              <a:cs typeface="AGShowYourDangWork Medium"/>
            </a:endParaRPr>
          </a:p>
          <a:p>
            <a:endParaRPr lang="en-US" altLang="en-US" dirty="0"/>
          </a:p>
        </p:txBody>
      </p:sp>
      <p:sp>
        <p:nvSpPr>
          <p:cNvPr id="3" name="Rectangle 2">
            <a:extLst>
              <a:ext uri="{FF2B5EF4-FFF2-40B4-BE49-F238E27FC236}">
                <a16:creationId xmlns:a16="http://schemas.microsoft.com/office/drawing/2014/main" id="{0642A281-ECDA-48C9-83C7-964323DD726E}"/>
              </a:ext>
            </a:extLst>
          </p:cNvPr>
          <p:cNvSpPr/>
          <p:nvPr/>
        </p:nvSpPr>
        <p:spPr>
          <a:xfrm>
            <a:off x="394201" y="9474515"/>
            <a:ext cx="5380298" cy="3477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a:extLst>
              <a:ext uri="{FF2B5EF4-FFF2-40B4-BE49-F238E27FC236}">
                <a16:creationId xmlns:a16="http://schemas.microsoft.com/office/drawing/2014/main" id="{9C7E2AF7-DF23-452B-A10B-A17F8D3A92B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58269" y="-669925"/>
            <a:ext cx="8888413" cy="11398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B9E1D86-DE43-452B-91CE-41EF9A3C75C3}"/>
              </a:ext>
            </a:extLst>
          </p:cNvPr>
          <p:cNvSpPr/>
          <p:nvPr/>
        </p:nvSpPr>
        <p:spPr>
          <a:xfrm>
            <a:off x="3411538" y="8374063"/>
            <a:ext cx="2679700" cy="40481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solidFill>
                <a:srgbClr val="000000"/>
              </a:solidFill>
            </a:endParaRPr>
          </a:p>
        </p:txBody>
      </p:sp>
      <p:sp>
        <p:nvSpPr>
          <p:cNvPr id="8" name="TextBox 12">
            <a:extLst>
              <a:ext uri="{FF2B5EF4-FFF2-40B4-BE49-F238E27FC236}">
                <a16:creationId xmlns:a16="http://schemas.microsoft.com/office/drawing/2014/main" id="{0C61A691-E2CA-4A0F-B2E4-0869FC7D672A}"/>
              </a:ext>
            </a:extLst>
          </p:cNvPr>
          <p:cNvSpPr txBox="1">
            <a:spLocks noChangeArrowheads="1"/>
          </p:cNvSpPr>
          <p:nvPr/>
        </p:nvSpPr>
        <p:spPr bwMode="auto">
          <a:xfrm>
            <a:off x="1199382" y="1135197"/>
            <a:ext cx="3157538"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eaLnBrk="1" hangingPunct="1">
              <a:defRPr/>
            </a:pPr>
            <a:r>
              <a:rPr lang="en-US" altLang="en-US" sz="1400" b="1" i="1" dirty="0">
                <a:latin typeface="AGShowYourDangWork Medium"/>
                <a:ea typeface="AGShowYourDangWork Medium"/>
                <a:cs typeface="AGShowYourDangWork Medium"/>
              </a:rPr>
              <a:t>3rd Grade</a:t>
            </a:r>
          </a:p>
          <a:p>
            <a:pPr eaLnBrk="1" hangingPunct="1">
              <a:buFont typeface="Wingdings" panose="05000000000000000000" pitchFamily="2" charset="2"/>
              <a:buChar char="q"/>
              <a:defRPr/>
            </a:pPr>
            <a:endParaRPr lang="en-US" altLang="en-US" sz="1200" dirty="0">
              <a:latin typeface="AGShowYourDangWork Medium"/>
              <a:ea typeface="AGShowYourDangWork Medium"/>
              <a:cs typeface="AGShowYourDangWork Medium"/>
            </a:endParaRPr>
          </a:p>
          <a:p>
            <a:pPr eaLnBrk="1" hangingPunct="1">
              <a:buFont typeface="Wingdings" panose="05000000000000000000" pitchFamily="2" charset="2"/>
              <a:buChar char="q"/>
              <a:defRPr/>
            </a:pPr>
            <a:r>
              <a:rPr lang="en-US" sz="1200" dirty="0">
                <a:latin typeface="+mn-lt"/>
              </a:rPr>
              <a:t>1 Red pen</a:t>
            </a:r>
            <a:endParaRPr lang="en-US" altLang="en-US" sz="1200" dirty="0">
              <a:latin typeface="+mn-lt"/>
              <a:ea typeface="AGShowYourDangWork Medium"/>
              <a:cs typeface="AGShowYourDangWork Medium"/>
            </a:endParaRPr>
          </a:p>
          <a:p>
            <a:pPr eaLnBrk="1" hangingPunct="1">
              <a:buFont typeface="Wingdings" panose="05000000000000000000" pitchFamily="2" charset="2"/>
              <a:buChar char="q"/>
              <a:defRPr/>
            </a:pPr>
            <a:r>
              <a:rPr lang="en-US" sz="1200" dirty="0">
                <a:latin typeface="+mn-lt"/>
              </a:rPr>
              <a:t>1 Pack of wide Ruled Notebook Papers</a:t>
            </a:r>
          </a:p>
          <a:p>
            <a:pPr eaLnBrk="1" hangingPunct="1">
              <a:buFont typeface="Wingdings" panose="05000000000000000000" pitchFamily="2" charset="2"/>
              <a:buChar char="q"/>
              <a:defRPr/>
            </a:pPr>
            <a:r>
              <a:rPr lang="en-US" sz="1200" dirty="0">
                <a:latin typeface="+mn-lt"/>
              </a:rPr>
              <a:t>1 Grid Composition Notebook</a:t>
            </a:r>
          </a:p>
          <a:p>
            <a:pPr eaLnBrk="1" hangingPunct="1">
              <a:buFont typeface="Wingdings" panose="05000000000000000000" pitchFamily="2" charset="2"/>
              <a:buChar char="q"/>
              <a:defRPr/>
            </a:pPr>
            <a:r>
              <a:rPr lang="en-US" sz="1200" dirty="0">
                <a:latin typeface="+mn-lt"/>
              </a:rPr>
              <a:t>1 Composition Notebook </a:t>
            </a:r>
          </a:p>
          <a:p>
            <a:pPr eaLnBrk="1" hangingPunct="1">
              <a:buFont typeface="Wingdings" panose="05000000000000000000" pitchFamily="2" charset="2"/>
              <a:buChar char="q"/>
              <a:defRPr/>
            </a:pPr>
            <a:r>
              <a:rPr lang="en-US" sz="1200" dirty="0">
                <a:latin typeface="+mn-lt"/>
              </a:rPr>
              <a:t>2 Three-Rings Binder</a:t>
            </a:r>
          </a:p>
          <a:p>
            <a:pPr eaLnBrk="1" hangingPunct="1">
              <a:buFont typeface="Wingdings" panose="05000000000000000000" pitchFamily="2" charset="2"/>
              <a:buChar char="q"/>
              <a:defRPr/>
            </a:pPr>
            <a:r>
              <a:rPr lang="en-US" sz="1200" dirty="0">
                <a:latin typeface="+mn-lt"/>
              </a:rPr>
              <a:t>2 Pocket Folders </a:t>
            </a:r>
          </a:p>
          <a:p>
            <a:pPr eaLnBrk="1" hangingPunct="1">
              <a:buFont typeface="Wingdings" panose="05000000000000000000" pitchFamily="2" charset="2"/>
              <a:buChar char="q"/>
              <a:defRPr/>
            </a:pPr>
            <a:r>
              <a:rPr lang="en-US" sz="1200" dirty="0">
                <a:latin typeface="+mn-lt"/>
              </a:rPr>
              <a:t>1 Hand Soap</a:t>
            </a:r>
          </a:p>
          <a:p>
            <a:pPr eaLnBrk="1" hangingPunct="1">
              <a:buFont typeface="Wingdings" panose="05000000000000000000" pitchFamily="2" charset="2"/>
              <a:buChar char="q"/>
              <a:defRPr/>
            </a:pPr>
            <a:r>
              <a:rPr lang="en-US" sz="1200" dirty="0">
                <a:latin typeface="+mn-lt"/>
              </a:rPr>
              <a:t>1 </a:t>
            </a:r>
            <a:r>
              <a:rPr lang="en-US" altLang="en-US" sz="1200" dirty="0">
                <a:latin typeface="+mn-lt"/>
                <a:ea typeface="AGShowYourDangWork Medium"/>
                <a:cs typeface="AGShowYourDangWork Medium"/>
              </a:rPr>
              <a:t>Unscented Baby Wipes Soft Pack (boys)</a:t>
            </a:r>
          </a:p>
        </p:txBody>
      </p:sp>
      <p:sp>
        <p:nvSpPr>
          <p:cNvPr id="10" name="TextBox 12">
            <a:extLst>
              <a:ext uri="{FF2B5EF4-FFF2-40B4-BE49-F238E27FC236}">
                <a16:creationId xmlns:a16="http://schemas.microsoft.com/office/drawing/2014/main" id="{2A04AD7C-395A-4444-9395-5694880A29E1}"/>
              </a:ext>
            </a:extLst>
          </p:cNvPr>
          <p:cNvSpPr txBox="1">
            <a:spLocks noChangeArrowheads="1"/>
          </p:cNvSpPr>
          <p:nvPr/>
        </p:nvSpPr>
        <p:spPr bwMode="auto">
          <a:xfrm>
            <a:off x="4356920" y="1911828"/>
            <a:ext cx="271303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eaLnBrk="1" hangingPunct="1">
              <a:defRPr/>
            </a:pPr>
            <a:r>
              <a:rPr lang="en-US" altLang="en-US" sz="1200" b="1" i="1" dirty="0">
                <a:latin typeface="AGShowYourDangWork Medium"/>
                <a:ea typeface="AGShowYourDangWork Medium"/>
                <a:cs typeface="AGShowYourDangWork Medium"/>
              </a:rPr>
              <a:t>4th Grade</a:t>
            </a:r>
          </a:p>
          <a:p>
            <a:pPr eaLnBrk="1" hangingPunct="1">
              <a:buFont typeface="Wingdings" panose="05000000000000000000" pitchFamily="2" charset="2"/>
              <a:buChar char="q"/>
              <a:defRPr/>
            </a:pPr>
            <a:endParaRPr lang="en-US" altLang="en-US" sz="1200" dirty="0">
              <a:latin typeface="AGShowYourDangWork Medium"/>
              <a:ea typeface="AGShowYourDangWork Medium"/>
              <a:cs typeface="AGShowYourDangWork Medium"/>
            </a:endParaRPr>
          </a:p>
          <a:p>
            <a:pPr eaLnBrk="1" hangingPunct="1">
              <a:buFont typeface="Wingdings" panose="05000000000000000000" pitchFamily="2" charset="2"/>
              <a:buChar char="q"/>
              <a:defRPr/>
            </a:pPr>
            <a:r>
              <a:rPr lang="en-US" sz="1200" dirty="0">
                <a:latin typeface="+mn-lt"/>
              </a:rPr>
              <a:t>1 Ruler</a:t>
            </a:r>
          </a:p>
          <a:p>
            <a:pPr eaLnBrk="1" hangingPunct="1">
              <a:buFont typeface="Wingdings" panose="05000000000000000000" pitchFamily="2" charset="2"/>
              <a:buChar char="q"/>
              <a:defRPr/>
            </a:pPr>
            <a:r>
              <a:rPr lang="en-US" sz="1200" dirty="0">
                <a:latin typeface="+mn-lt"/>
              </a:rPr>
              <a:t>1 Protractor </a:t>
            </a:r>
          </a:p>
          <a:p>
            <a:pPr eaLnBrk="1" hangingPunct="1">
              <a:buFont typeface="Wingdings" panose="05000000000000000000" pitchFamily="2" charset="2"/>
              <a:buChar char="q"/>
              <a:defRPr/>
            </a:pPr>
            <a:r>
              <a:rPr lang="en-US" sz="1200" dirty="0">
                <a:latin typeface="+mn-lt"/>
              </a:rPr>
              <a:t>1 Package of Red Checking Pens</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Box of Facial Tissue (120 Count)</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Bottle Liquid Hand Soap</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Hand Sanitizer With Pump (8 Oz)</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2 Composition Notebooks</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4 Pocket Folders</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Pack of  Small Index Cards</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Pack of Soft Unscented Baby Wipes (80 Count)</a:t>
            </a:r>
          </a:p>
        </p:txBody>
      </p:sp>
      <p:sp>
        <p:nvSpPr>
          <p:cNvPr id="11" name="TextBox 12">
            <a:extLst>
              <a:ext uri="{FF2B5EF4-FFF2-40B4-BE49-F238E27FC236}">
                <a16:creationId xmlns:a16="http://schemas.microsoft.com/office/drawing/2014/main" id="{A52E88B3-6E35-4E5B-93F4-46ED720E18EE}"/>
              </a:ext>
            </a:extLst>
          </p:cNvPr>
          <p:cNvSpPr txBox="1">
            <a:spLocks noChangeArrowheads="1"/>
          </p:cNvSpPr>
          <p:nvPr/>
        </p:nvSpPr>
        <p:spPr bwMode="auto">
          <a:xfrm>
            <a:off x="1148326" y="3908754"/>
            <a:ext cx="526097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eaLnBrk="1" hangingPunct="1">
              <a:defRPr/>
            </a:pPr>
            <a:r>
              <a:rPr lang="en-US" altLang="en-US" sz="1200" b="1" i="1" dirty="0">
                <a:latin typeface="AGShowYourDangWork Medium"/>
                <a:ea typeface="AGShowYourDangWork Medium"/>
                <a:cs typeface="AGShowYourDangWork Medium"/>
              </a:rPr>
              <a:t>5th Grade</a:t>
            </a:r>
          </a:p>
          <a:p>
            <a:pPr eaLnBrk="1" hangingPunct="1">
              <a:buFont typeface="Wingdings" panose="05000000000000000000" pitchFamily="2" charset="2"/>
              <a:buChar char="q"/>
              <a:defRPr/>
            </a:pPr>
            <a:endParaRPr lang="en-US" altLang="en-US" sz="1200" dirty="0">
              <a:latin typeface="AGShowYourDangWork Medium"/>
              <a:ea typeface="AGShowYourDangWork Medium"/>
              <a:cs typeface="AGShowYourDangWork Medium"/>
            </a:endParaRPr>
          </a:p>
          <a:p>
            <a:pPr eaLnBrk="1" hangingPunct="1">
              <a:buFont typeface="Wingdings" panose="05000000000000000000" pitchFamily="2" charset="2"/>
              <a:buChar char="q"/>
              <a:defRPr/>
            </a:pPr>
            <a:r>
              <a:rPr lang="en-US" sz="1200" dirty="0">
                <a:latin typeface="+mn-lt"/>
              </a:rPr>
              <a:t>7 Composition Notebooks </a:t>
            </a:r>
          </a:p>
          <a:p>
            <a:pPr eaLnBrk="1" hangingPunct="1">
              <a:buFont typeface="Wingdings" panose="05000000000000000000" pitchFamily="2" charset="2"/>
              <a:buChar char="q"/>
              <a:defRPr/>
            </a:pPr>
            <a:r>
              <a:rPr lang="en-US" sz="1200" dirty="0">
                <a:latin typeface="+mn-lt"/>
              </a:rPr>
              <a:t>1 Tape Dispenser</a:t>
            </a:r>
          </a:p>
          <a:p>
            <a:pPr eaLnBrk="1" hangingPunct="1">
              <a:buFont typeface="Wingdings" panose="05000000000000000000" pitchFamily="2" charset="2"/>
              <a:buChar char="q"/>
              <a:defRPr/>
            </a:pPr>
            <a:r>
              <a:rPr lang="en-US" sz="1200" dirty="0">
                <a:latin typeface="+mn-lt"/>
              </a:rPr>
              <a:t>5 Pack of Scotch Tape</a:t>
            </a:r>
          </a:p>
          <a:p>
            <a:pPr eaLnBrk="1" hangingPunct="1">
              <a:buFont typeface="Wingdings" panose="05000000000000000000" pitchFamily="2" charset="2"/>
              <a:buChar char="q"/>
              <a:defRPr/>
            </a:pPr>
            <a:r>
              <a:rPr lang="en-US" sz="1200" dirty="0">
                <a:latin typeface="+mn-lt"/>
              </a:rPr>
              <a:t>4 Folders with Prongs </a:t>
            </a:r>
          </a:p>
          <a:p>
            <a:pPr eaLnBrk="1" hangingPunct="1">
              <a:buFont typeface="Wingdings" panose="05000000000000000000" pitchFamily="2" charset="2"/>
              <a:buChar char="q"/>
              <a:defRPr/>
            </a:pPr>
            <a:r>
              <a:rPr lang="en-US" sz="1200" dirty="0">
                <a:latin typeface="+mn-lt"/>
              </a:rPr>
              <a:t>1 Memory Stick</a:t>
            </a:r>
          </a:p>
          <a:p>
            <a:pPr eaLnBrk="1" hangingPunct="1">
              <a:buFont typeface="Wingdings" panose="05000000000000000000" pitchFamily="2" charset="2"/>
              <a:buChar char="q"/>
              <a:defRPr/>
            </a:pPr>
            <a:r>
              <a:rPr lang="en-US" sz="1200" dirty="0">
                <a:latin typeface="+mn-lt"/>
              </a:rPr>
              <a:t>2 Pairs of Ear Buds </a:t>
            </a:r>
          </a:p>
          <a:p>
            <a:pPr eaLnBrk="1" hangingPunct="1">
              <a:buFont typeface="Wingdings" panose="05000000000000000000" pitchFamily="2" charset="2"/>
              <a:buChar char="q"/>
              <a:defRPr/>
            </a:pPr>
            <a:r>
              <a:rPr lang="en-US" sz="1200" dirty="0">
                <a:latin typeface="+mn-lt"/>
              </a:rPr>
              <a:t>1 Roll of Paper Towels </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Box of Facial Tissue (120 Count)</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Hand Sanitizer With Pump (8 Oz)</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Lysol Disinfectant Wipes (35 Count)</a:t>
            </a:r>
          </a:p>
          <a:p>
            <a:pPr eaLnBrk="1" hangingPunct="1">
              <a:buFont typeface="Wingdings" panose="05000000000000000000" pitchFamily="2" charset="2"/>
              <a:buChar char="q"/>
              <a:defRPr/>
            </a:pPr>
            <a:r>
              <a:rPr lang="en-US" sz="1200" dirty="0">
                <a:latin typeface="+mn-lt"/>
              </a:rPr>
              <a:t>(1) 2” Binder (Only for 5th Grade Regular)</a:t>
            </a:r>
            <a:endParaRPr lang="en-US" altLang="en-US" sz="1200" dirty="0">
              <a:latin typeface="+mn-lt"/>
              <a:ea typeface="AGShowYourDangWork Medium"/>
              <a:cs typeface="AGShowYourDangWork Medium"/>
            </a:endParaRPr>
          </a:p>
        </p:txBody>
      </p:sp>
      <p:sp>
        <p:nvSpPr>
          <p:cNvPr id="5128" name="TextBox 2">
            <a:extLst>
              <a:ext uri="{FF2B5EF4-FFF2-40B4-BE49-F238E27FC236}">
                <a16:creationId xmlns:a16="http://schemas.microsoft.com/office/drawing/2014/main" id="{8297D2EF-EE97-4D9F-B259-A3CCCFF99CBE}"/>
              </a:ext>
            </a:extLst>
          </p:cNvPr>
          <p:cNvSpPr txBox="1">
            <a:spLocks noChangeArrowheads="1"/>
          </p:cNvSpPr>
          <p:nvPr/>
        </p:nvSpPr>
        <p:spPr bwMode="auto">
          <a:xfrm>
            <a:off x="3359150" y="9177338"/>
            <a:ext cx="27844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 name="Rectangle 3">
            <a:extLst>
              <a:ext uri="{FF2B5EF4-FFF2-40B4-BE49-F238E27FC236}">
                <a16:creationId xmlns:a16="http://schemas.microsoft.com/office/drawing/2014/main" id="{4D3397B2-292F-4E7D-A35A-D564B9ADCDD9}"/>
              </a:ext>
            </a:extLst>
          </p:cNvPr>
          <p:cNvSpPr/>
          <p:nvPr/>
        </p:nvSpPr>
        <p:spPr>
          <a:xfrm>
            <a:off x="3308577" y="8841889"/>
            <a:ext cx="2784475" cy="705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130" name="TextBox 1">
            <a:extLst>
              <a:ext uri="{FF2B5EF4-FFF2-40B4-BE49-F238E27FC236}">
                <a16:creationId xmlns:a16="http://schemas.microsoft.com/office/drawing/2014/main" id="{816D1DAD-F2DD-4412-82BE-AD2F07058935}"/>
              </a:ext>
            </a:extLst>
          </p:cNvPr>
          <p:cNvSpPr txBox="1">
            <a:spLocks noChangeArrowheads="1"/>
          </p:cNvSpPr>
          <p:nvPr/>
        </p:nvSpPr>
        <p:spPr bwMode="auto">
          <a:xfrm>
            <a:off x="1199382" y="2985898"/>
            <a:ext cx="26241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q"/>
            </a:pPr>
            <a:r>
              <a:rPr lang="en-US" altLang="en-US" sz="1200" dirty="0">
                <a:latin typeface="+mn-lt"/>
                <a:ea typeface="AGShowYourDangWork Medium"/>
                <a:cs typeface="AGShowYourDangWork Medium"/>
              </a:rPr>
              <a:t>    1 Lysol Disinfectant Wipes (girls)</a:t>
            </a:r>
          </a:p>
          <a:p>
            <a:pPr eaLnBrk="1" hangingPunct="1">
              <a:buFont typeface="Wingdings" panose="05000000000000000000" pitchFamily="2" charset="2"/>
              <a:buChar char="q"/>
            </a:pPr>
            <a:r>
              <a:rPr lang="en-US" altLang="en-US" sz="1200" dirty="0">
                <a:latin typeface="+mn-lt"/>
              </a:rPr>
              <a:t>    1 Roll of Paper Towels </a:t>
            </a:r>
          </a:p>
          <a:p>
            <a:pPr eaLnBrk="1" hangingPunct="1">
              <a:buFont typeface="Wingdings" panose="05000000000000000000" pitchFamily="2" charset="2"/>
              <a:buChar char="q"/>
            </a:pPr>
            <a:r>
              <a:rPr lang="en-US" altLang="en-US" sz="1200" dirty="0">
                <a:latin typeface="+mn-lt"/>
              </a:rPr>
              <a:t>    1 Box of Facial Tissues</a:t>
            </a:r>
          </a:p>
          <a:p>
            <a:pPr eaLnBrk="1" hangingPunct="1">
              <a:buFont typeface="Wingdings" panose="05000000000000000000" pitchFamily="2" charset="2"/>
              <a:buChar char="q"/>
            </a:pPr>
            <a:r>
              <a:rPr lang="en-US" altLang="en-US" sz="1200" dirty="0">
                <a:latin typeface="+mn-lt"/>
              </a:rPr>
              <a:t>    1 Pair of Ear Buds or Headphones</a:t>
            </a:r>
          </a:p>
        </p:txBody>
      </p:sp>
      <p:sp>
        <p:nvSpPr>
          <p:cNvPr id="12" name="TextBox 12">
            <a:extLst>
              <a:ext uri="{FF2B5EF4-FFF2-40B4-BE49-F238E27FC236}">
                <a16:creationId xmlns:a16="http://schemas.microsoft.com/office/drawing/2014/main" id="{7F894187-097F-4400-9788-595A6943DECB}"/>
              </a:ext>
            </a:extLst>
          </p:cNvPr>
          <p:cNvSpPr txBox="1">
            <a:spLocks noChangeArrowheads="1"/>
          </p:cNvSpPr>
          <p:nvPr/>
        </p:nvSpPr>
        <p:spPr bwMode="auto">
          <a:xfrm>
            <a:off x="4356920" y="4173690"/>
            <a:ext cx="29146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eaLnBrk="1" hangingPunct="1">
              <a:defRPr/>
            </a:pPr>
            <a:endParaRPr lang="en-US" altLang="en-US" sz="1200" dirty="0">
              <a:latin typeface="AGShowYourDangWork Medium"/>
              <a:ea typeface="AGShowYourDangWork Medium"/>
              <a:cs typeface="AGShowYourDangWork Medium"/>
            </a:endParaRPr>
          </a:p>
          <a:p>
            <a:pPr eaLnBrk="1" hangingPunct="1">
              <a:buFont typeface="Wingdings" panose="05000000000000000000" pitchFamily="2" charset="2"/>
              <a:buChar char="q"/>
              <a:defRPr/>
            </a:pPr>
            <a:r>
              <a:rPr lang="en-US" sz="1200" dirty="0">
                <a:latin typeface="+mn-lt"/>
              </a:rPr>
              <a:t>1 Packages of wide-ruled filler paper</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Lysol Disinfectant Wipes (35 Count)</a:t>
            </a:r>
          </a:p>
          <a:p>
            <a:pPr eaLnBrk="1" hangingPunct="1">
              <a:buFont typeface="Wingdings" panose="05000000000000000000" pitchFamily="2" charset="2"/>
              <a:buChar char="q"/>
              <a:defRPr/>
            </a:pPr>
            <a:r>
              <a:rPr lang="en-US" sz="1200" dirty="0">
                <a:latin typeface="+mn-lt"/>
              </a:rPr>
              <a:t>2 Pair of Earbuds</a:t>
            </a:r>
          </a:p>
          <a:p>
            <a:pPr eaLnBrk="1" hangingPunct="1">
              <a:buFont typeface="Wingdings" panose="05000000000000000000" pitchFamily="2" charset="2"/>
              <a:buChar char="q"/>
              <a:defRPr/>
            </a:pPr>
            <a:r>
              <a:rPr lang="en-US" sz="1200" dirty="0">
                <a:latin typeface="+mn-lt"/>
              </a:rPr>
              <a:t>1 Roll of Paper Towels</a:t>
            </a:r>
          </a:p>
          <a:p>
            <a:pPr eaLnBrk="1" hangingPunct="1">
              <a:buFont typeface="Wingdings" panose="05000000000000000000" pitchFamily="2" charset="2"/>
              <a:buChar char="q"/>
              <a:defRPr/>
            </a:pPr>
            <a:r>
              <a:rPr lang="en-US" sz="1200" dirty="0">
                <a:latin typeface="+mn-lt"/>
              </a:rPr>
              <a:t>1 School Pencil Box/Bag</a:t>
            </a:r>
          </a:p>
          <a:p>
            <a:pPr eaLnBrk="1" hangingPunct="1">
              <a:buFont typeface="Wingdings" panose="05000000000000000000" pitchFamily="2" charset="2"/>
              <a:buChar char="q"/>
              <a:defRPr/>
            </a:pPr>
            <a:r>
              <a:rPr lang="en-US" altLang="en-US" sz="1200" dirty="0">
                <a:latin typeface="+mn-lt"/>
                <a:ea typeface="AGShowYourDangWork Medium"/>
                <a:cs typeface="AGShowYourDangWork Medium"/>
              </a:rPr>
              <a:t>1 </a:t>
            </a:r>
            <a:r>
              <a:rPr lang="en-US" sz="1200" dirty="0">
                <a:latin typeface="+mn-lt"/>
              </a:rPr>
              <a:t>1 ½ inch Binder</a:t>
            </a:r>
          </a:p>
          <a:p>
            <a:pPr eaLnBrk="1" hangingPunct="1">
              <a:buFont typeface="Wingdings" panose="05000000000000000000" pitchFamily="2" charset="2"/>
              <a:buChar char="q"/>
              <a:defRPr/>
            </a:pPr>
            <a:r>
              <a:rPr lang="en-US" sz="1200" dirty="0">
                <a:latin typeface="+mn-lt"/>
              </a:rPr>
              <a:t>1 Package of Plastic Dividers </a:t>
            </a:r>
          </a:p>
          <a:p>
            <a:pPr eaLnBrk="1" hangingPunct="1">
              <a:buFont typeface="Wingdings" panose="05000000000000000000" pitchFamily="2" charset="2"/>
              <a:buChar char="q"/>
              <a:defRPr/>
            </a:pPr>
            <a:r>
              <a:rPr lang="en-US" sz="1200" dirty="0">
                <a:latin typeface="+mn-lt"/>
              </a:rPr>
              <a:t>1 Package of Graph Paper</a:t>
            </a:r>
            <a:endParaRPr lang="en-US" altLang="en-US" sz="1200" dirty="0">
              <a:latin typeface="+mn-lt"/>
              <a:ea typeface="AGShowYourDangWork Medium"/>
              <a:cs typeface="AGShowYourDangWork Medium"/>
            </a:endParaRPr>
          </a:p>
        </p:txBody>
      </p:sp>
      <p:sp>
        <p:nvSpPr>
          <p:cNvPr id="2" name="TextBox 1">
            <a:extLst>
              <a:ext uri="{FF2B5EF4-FFF2-40B4-BE49-F238E27FC236}">
                <a16:creationId xmlns:a16="http://schemas.microsoft.com/office/drawing/2014/main" id="{BC345B1D-0471-4075-9DD5-3EA1A66B7CEB}"/>
              </a:ext>
            </a:extLst>
          </p:cNvPr>
          <p:cNvSpPr txBox="1"/>
          <p:nvPr/>
        </p:nvSpPr>
        <p:spPr>
          <a:xfrm>
            <a:off x="2517751" y="6662761"/>
            <a:ext cx="4467272" cy="2677656"/>
          </a:xfrm>
          <a:prstGeom prst="rect">
            <a:avLst/>
          </a:prstGeom>
          <a:noFill/>
        </p:spPr>
        <p:txBody>
          <a:bodyPr wrap="square" rtlCol="0">
            <a:spAutoFit/>
          </a:bodyPr>
          <a:lstStyle/>
          <a:p>
            <a:r>
              <a:rPr lang="en-US" sz="1200" dirty="0"/>
              <a:t>Dear Parents, </a:t>
            </a:r>
          </a:p>
          <a:p>
            <a:endParaRPr lang="en-US" sz="1200" dirty="0"/>
          </a:p>
          <a:p>
            <a:pPr algn="just"/>
            <a:r>
              <a:rPr lang="en-US" sz="1200" dirty="0"/>
              <a:t>    We are very excited to inform you, to minimize the financial burden during a global pandemic, we have reduced the number of materials and supplies required for purchase for this coming school year. As a campus, we plan to reach out to community/business partners for many of the commonly used supplies and materials for our students, such as crayons, pens, scissors, and paper etc. In addition, we also plan to purchase some of these items. Some classroom teachers may request additional specific items apart from the school's primary list. Please contact your child's classroom teacher during “Meet the Teacher” if you have questions about these items. </a:t>
            </a:r>
          </a:p>
          <a:p>
            <a:pPr algn="just"/>
            <a:r>
              <a:rPr lang="en-US" sz="1200" dirty="0"/>
              <a:t>			Thank You.</a:t>
            </a:r>
          </a:p>
        </p:txBody>
      </p:sp>
      <p:cxnSp>
        <p:nvCxnSpPr>
          <p:cNvPr id="6" name="Straight Connector 5">
            <a:extLst>
              <a:ext uri="{FF2B5EF4-FFF2-40B4-BE49-F238E27FC236}">
                <a16:creationId xmlns:a16="http://schemas.microsoft.com/office/drawing/2014/main" id="{A4D7CD76-CE28-4AC9-80A3-AC36AD96A013}"/>
              </a:ext>
            </a:extLst>
          </p:cNvPr>
          <p:cNvCxnSpPr/>
          <p:nvPr/>
        </p:nvCxnSpPr>
        <p:spPr>
          <a:xfrm>
            <a:off x="4254130" y="1344586"/>
            <a:ext cx="0" cy="529676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SupplyList" id="{355D8500-8F62-1246-A948-DA3C8FE02F45}" vid="{D0195BC1-38A2-D34E-9DDD-C58CABD4D2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581</TotalTime>
  <Words>692</Words>
  <Application>Microsoft Office PowerPoint</Application>
  <PresentationFormat>Custom</PresentationFormat>
  <Paragraphs>100</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AGBossLady Medium</vt:lpstr>
      <vt:lpstr>AGCanYouNotBold</vt:lpstr>
      <vt:lpstr>AGShowYourDangWork Medium</vt:lpstr>
      <vt:lpstr>Arial</vt:lpstr>
      <vt:lpstr>Calibri</vt:lpstr>
      <vt:lpstr>Calibri Light</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Supply List</dc:title>
  <dc:creator>Snipes, Sarah</dc:creator>
  <cp:lastModifiedBy>Thomas, Nimmi V</cp:lastModifiedBy>
  <cp:revision>55</cp:revision>
  <cp:lastPrinted>2019-07-16T19:51:19Z</cp:lastPrinted>
  <dcterms:created xsi:type="dcterms:W3CDTF">2017-06-16T12:50:26Z</dcterms:created>
  <dcterms:modified xsi:type="dcterms:W3CDTF">2021-08-03T19:29:25Z</dcterms:modified>
</cp:coreProperties>
</file>